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5" r:id="rId4"/>
  </p:sldMasterIdLst>
  <p:notesMasterIdLst>
    <p:notesMasterId r:id="rId12"/>
  </p:notesMasterIdLst>
  <p:handoutMasterIdLst>
    <p:handoutMasterId r:id="rId13"/>
  </p:handoutMasterIdLst>
  <p:sldIdLst>
    <p:sldId id="256" r:id="rId5"/>
    <p:sldId id="2076138290" r:id="rId6"/>
    <p:sldId id="2076138263" r:id="rId7"/>
    <p:sldId id="2076138295" r:id="rId8"/>
    <p:sldId id="2076138296" r:id="rId9"/>
    <p:sldId id="2076138297" r:id="rId10"/>
    <p:sldId id="2076138279" r:id="rId11"/>
  </p:sldIdLst>
  <p:sldSz cx="12192000" cy="6858000"/>
  <p:notesSz cx="6858000" cy="9144000"/>
  <p:embeddedFontLst>
    <p:embeddedFont>
      <p:font typeface="Arial Black" panose="020B0A04020102020204" pitchFamily="34" charset="0"/>
      <p:bold r:id="rId14"/>
    </p:embeddedFont>
    <p:embeddedFont>
      <p:font typeface="Calibri" panose="020F0502020204030204" pitchFamily="34" charset="0"/>
      <p:regular r:id="rId15"/>
      <p:bold r:id="rId16"/>
      <p:italic r:id="rId17"/>
      <p:boldItalic r:id="rId18"/>
    </p:embeddedFont>
    <p:embeddedFont>
      <p:font typeface="Equip" panose="020B0604020202020204" charset="0"/>
      <p:regular r:id="rId19"/>
      <p:bold r:id="rId20"/>
      <p:italic r:id="rId21"/>
      <p:boldItalic r:id="rId22"/>
    </p:embeddedFont>
    <p:embeddedFont>
      <p:font typeface="Equip Extended" panose="020B0604020202020204" charset="0"/>
      <p:regular r:id="rId23"/>
      <p:bold r:id="rId24"/>
      <p:italic r:id="rId25"/>
      <p:boldItalic r:id="rId26"/>
    </p:embeddedFont>
    <p:embeddedFont>
      <p:font typeface="Equip Extended Light" panose="020B0604020202020204" charset="0"/>
      <p:regular r:id="rId27"/>
      <p:bold r:id="rId28"/>
      <p:italic r:id="rId29"/>
      <p:boldItalic r:id="rId30"/>
    </p:embeddedFont>
    <p:embeddedFont>
      <p:font typeface="Equip Extended Medium" panose="020B0604020202020204" charset="0"/>
      <p:regular r:id="rId31"/>
      <p:bold r:id="rId32"/>
      <p:italic r:id="rId33"/>
      <p:boldItalic r:id="rId34"/>
    </p:embeddedFont>
    <p:embeddedFont>
      <p:font typeface="Equip Light" panose="020B0604020202020204" charset="0"/>
      <p:regular r:id="rId35"/>
      <p:bold r:id="rId36"/>
      <p:italic r:id="rId37"/>
      <p:boldItalic r:id="rId38"/>
    </p:embeddedFont>
    <p:embeddedFont>
      <p:font typeface="Equip Medium" panose="020B0604020202020204" charset="0"/>
      <p:regular r:id="rId39"/>
      <p:bold r:id="rId40"/>
      <p:italic r:id="rId41"/>
      <p:boldItalic r:id="rId42"/>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107FDD-07D0-426D-9977-29DAD70E91B9}">
          <p14:sldIdLst>
            <p14:sldId id="256"/>
            <p14:sldId id="2076138290"/>
            <p14:sldId id="2076138263"/>
            <p14:sldId id="2076138295"/>
            <p14:sldId id="2076138296"/>
            <p14:sldId id="2076138297"/>
            <p14:sldId id="2076138279"/>
          </p14:sldIdLst>
        </p14:section>
        <p14:section name="Appendics" id="{15153DAA-C464-4D47-9235-87C699DBB37C}">
          <p14:sldIdLst/>
        </p14:section>
      </p14:sectionLst>
    </p:ext>
    <p:ext uri="{EFAFB233-063F-42B5-8137-9DF3F51BA10A}">
      <p15:sldGuideLst xmlns:p15="http://schemas.microsoft.com/office/powerpoint/2012/main">
        <p15:guide id="1" orient="horz" pos="618" userDrawn="1">
          <p15:clr>
            <a:srgbClr val="A4A3A4"/>
          </p15:clr>
        </p15:guide>
        <p15:guide id="3" orient="horz" pos="323"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753F22-0EED-833A-9AE7-19826554D56E}" name="Bharat Garg" initials="BG" userId="S::bharat.garg@nagarro.com::1891817c-8bdf-4382-96ab-b1bc646a6169" providerId="AD"/>
  <p188:author id="{07F0735C-7313-3B42-A576-6BEEF314D10C}" name="Anamika Mukhopadhyay" initials="AM" userId="S::anamika.mukhopadhyay@nagarro.com::a0eeb265-f05a-4197-8fa6-978f26d1476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himanand" initials="K" lastIdx="1" clrIdx="0">
    <p:extLst>
      <p:ext uri="{19B8F6BF-5375-455C-9EA6-DF929625EA0E}">
        <p15:presenceInfo xmlns:p15="http://schemas.microsoft.com/office/powerpoint/2012/main" userId="S::khimanand@nagarro.com::55d20177-0e33-4f88-b31e-d38907585f02" providerId="AD"/>
      </p:ext>
    </p:extLst>
  </p:cmAuthor>
  <p:cmAuthor id="2" name="Thomas Steirer" initials="TS" lastIdx="7" clrIdx="1">
    <p:extLst>
      <p:ext uri="{19B8F6BF-5375-455C-9EA6-DF929625EA0E}">
        <p15:presenceInfo xmlns:p15="http://schemas.microsoft.com/office/powerpoint/2012/main" userId="S::thomas.steirer@nagarro.com::22535273-c23e-4274-aaf6-f0608e262b51" providerId="AD"/>
      </p:ext>
    </p:extLst>
  </p:cmAuthor>
  <p:cmAuthor id="3" name="Aryan Mohan" initials="AM" lastIdx="1" clrIdx="2">
    <p:extLst>
      <p:ext uri="{19B8F6BF-5375-455C-9EA6-DF929625EA0E}">
        <p15:presenceInfo xmlns:p15="http://schemas.microsoft.com/office/powerpoint/2012/main" userId="S::aryan.mohan@nagarro.com::77a2dff1-d756-46e3-a0b9-082fc1d2bd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8A"/>
    <a:srgbClr val="2B559F"/>
    <a:srgbClr val="D6DE70"/>
    <a:srgbClr val="330090"/>
    <a:srgbClr val="58EACE"/>
    <a:srgbClr val="54E2C0"/>
    <a:srgbClr val="ED7D31"/>
    <a:srgbClr val="FCE7D8"/>
    <a:srgbClr val="63E7BA"/>
    <a:srgbClr val="EAEE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5A3ED9-2B59-49C2-84D0-C4DB2DB5D47C}" v="4" dt="2023-04-26T11:53:46.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28"/>
      </p:cViewPr>
      <p:guideLst>
        <p:guide orient="horz" pos="618"/>
        <p:guide orient="horz" pos="32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3" Type="http://schemas.openxmlformats.org/officeDocument/2006/relationships/customXml" Target="../customXml/item3.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font" Target="fonts/font29.fntdata"/><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font" Target="fonts/font2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 Garg" userId="1891817c-8bdf-4382-96ab-b1bc646a6169" providerId="ADAL" clId="{7F5A3ED9-2B59-49C2-84D0-C4DB2DB5D47C}"/>
    <pc:docChg chg="undo custSel addSld delSld modSld modSection">
      <pc:chgData name="Bharat Garg" userId="1891817c-8bdf-4382-96ab-b1bc646a6169" providerId="ADAL" clId="{7F5A3ED9-2B59-49C2-84D0-C4DB2DB5D47C}" dt="2023-04-26T11:58:58.881" v="1140" actId="14100"/>
      <pc:docMkLst>
        <pc:docMk/>
      </pc:docMkLst>
      <pc:sldChg chg="modSp mod">
        <pc:chgData name="Bharat Garg" userId="1891817c-8bdf-4382-96ab-b1bc646a6169" providerId="ADAL" clId="{7F5A3ED9-2B59-49C2-84D0-C4DB2DB5D47C}" dt="2023-04-26T11:25:19.750" v="94" actId="20577"/>
        <pc:sldMkLst>
          <pc:docMk/>
          <pc:sldMk cId="1181314359" sldId="256"/>
        </pc:sldMkLst>
        <pc:spChg chg="mod">
          <ac:chgData name="Bharat Garg" userId="1891817c-8bdf-4382-96ab-b1bc646a6169" providerId="ADAL" clId="{7F5A3ED9-2B59-49C2-84D0-C4DB2DB5D47C}" dt="2023-04-26T11:25:19.750" v="94" actId="20577"/>
          <ac:spMkLst>
            <pc:docMk/>
            <pc:sldMk cId="1181314359" sldId="256"/>
            <ac:spMk id="3" creationId="{BAC07358-953C-924D-B4E3-C325206AE467}"/>
          </ac:spMkLst>
        </pc:spChg>
      </pc:sldChg>
      <pc:sldChg chg="addSp delSp modSp mod">
        <pc:chgData name="Bharat Garg" userId="1891817c-8bdf-4382-96ab-b1bc646a6169" providerId="ADAL" clId="{7F5A3ED9-2B59-49C2-84D0-C4DB2DB5D47C}" dt="2023-04-26T11:36:49.809" v="666" actId="20577"/>
        <pc:sldMkLst>
          <pc:docMk/>
          <pc:sldMk cId="114905694" sldId="2076138263"/>
        </pc:sldMkLst>
        <pc:spChg chg="add mod">
          <ac:chgData name="Bharat Garg" userId="1891817c-8bdf-4382-96ab-b1bc646a6169" providerId="ADAL" clId="{7F5A3ED9-2B59-49C2-84D0-C4DB2DB5D47C}" dt="2023-04-26T11:36:49.809" v="666" actId="20577"/>
          <ac:spMkLst>
            <pc:docMk/>
            <pc:sldMk cId="114905694" sldId="2076138263"/>
            <ac:spMk id="2" creationId="{BB301730-2141-CD15-C2BD-35CBD5FBB848}"/>
          </ac:spMkLst>
        </pc:spChg>
        <pc:spChg chg="del">
          <ac:chgData name="Bharat Garg" userId="1891817c-8bdf-4382-96ab-b1bc646a6169" providerId="ADAL" clId="{7F5A3ED9-2B59-49C2-84D0-C4DB2DB5D47C}" dt="2023-04-26T11:32:09.326" v="486" actId="478"/>
          <ac:spMkLst>
            <pc:docMk/>
            <pc:sldMk cId="114905694" sldId="2076138263"/>
            <ac:spMk id="3" creationId="{310D7EDC-97FD-0E91-01B4-6B335CA54527}"/>
          </ac:spMkLst>
        </pc:spChg>
        <pc:spChg chg="del">
          <ac:chgData name="Bharat Garg" userId="1891817c-8bdf-4382-96ab-b1bc646a6169" providerId="ADAL" clId="{7F5A3ED9-2B59-49C2-84D0-C4DB2DB5D47C}" dt="2023-04-26T11:31:51.453" v="469" actId="478"/>
          <ac:spMkLst>
            <pc:docMk/>
            <pc:sldMk cId="114905694" sldId="2076138263"/>
            <ac:spMk id="11" creationId="{E7F0A7B7-EAD3-2C09-C705-ACC729D7D924}"/>
          </ac:spMkLst>
        </pc:spChg>
      </pc:sldChg>
      <pc:sldChg chg="modSp mod">
        <pc:chgData name="Bharat Garg" userId="1891817c-8bdf-4382-96ab-b1bc646a6169" providerId="ADAL" clId="{7F5A3ED9-2B59-49C2-84D0-C4DB2DB5D47C}" dt="2023-04-26T11:35:03.492" v="588"/>
        <pc:sldMkLst>
          <pc:docMk/>
          <pc:sldMk cId="2854317865" sldId="2076138290"/>
        </pc:sldMkLst>
        <pc:spChg chg="mod">
          <ac:chgData name="Bharat Garg" userId="1891817c-8bdf-4382-96ab-b1bc646a6169" providerId="ADAL" clId="{7F5A3ED9-2B59-49C2-84D0-C4DB2DB5D47C}" dt="2023-04-26T11:24:34.382" v="25" actId="20577"/>
          <ac:spMkLst>
            <pc:docMk/>
            <pc:sldMk cId="2854317865" sldId="2076138290"/>
            <ac:spMk id="4" creationId="{4CB57042-4809-A323-EDFD-D752F7596602}"/>
          </ac:spMkLst>
        </pc:spChg>
        <pc:spChg chg="mod">
          <ac:chgData name="Bharat Garg" userId="1891817c-8bdf-4382-96ab-b1bc646a6169" providerId="ADAL" clId="{7F5A3ED9-2B59-49C2-84D0-C4DB2DB5D47C}" dt="2023-04-26T11:35:03.492" v="588"/>
          <ac:spMkLst>
            <pc:docMk/>
            <pc:sldMk cId="2854317865" sldId="2076138290"/>
            <ac:spMk id="9" creationId="{7C85279E-8248-4A47-EDA5-C2ACCD40D953}"/>
          </ac:spMkLst>
        </pc:spChg>
        <pc:spChg chg="mod">
          <ac:chgData name="Bharat Garg" userId="1891817c-8bdf-4382-96ab-b1bc646a6169" providerId="ADAL" clId="{7F5A3ED9-2B59-49C2-84D0-C4DB2DB5D47C}" dt="2023-04-26T11:23:57.224" v="11" actId="20577"/>
          <ac:spMkLst>
            <pc:docMk/>
            <pc:sldMk cId="2854317865" sldId="2076138290"/>
            <ac:spMk id="11" creationId="{E7F0A7B7-EAD3-2C09-C705-ACC729D7D924}"/>
          </ac:spMkLst>
        </pc:spChg>
      </pc:sldChg>
      <pc:sldChg chg="del">
        <pc:chgData name="Bharat Garg" userId="1891817c-8bdf-4382-96ab-b1bc646a6169" providerId="ADAL" clId="{7F5A3ED9-2B59-49C2-84D0-C4DB2DB5D47C}" dt="2023-04-26T11:48:22.208" v="736" actId="2696"/>
        <pc:sldMkLst>
          <pc:docMk/>
          <pc:sldMk cId="2475264961" sldId="2076138291"/>
        </pc:sldMkLst>
      </pc:sldChg>
      <pc:sldChg chg="del">
        <pc:chgData name="Bharat Garg" userId="1891817c-8bdf-4382-96ab-b1bc646a6169" providerId="ADAL" clId="{7F5A3ED9-2B59-49C2-84D0-C4DB2DB5D47C}" dt="2023-04-26T11:48:22.208" v="736" actId="2696"/>
        <pc:sldMkLst>
          <pc:docMk/>
          <pc:sldMk cId="3291989035" sldId="2076138292"/>
        </pc:sldMkLst>
      </pc:sldChg>
      <pc:sldChg chg="del">
        <pc:chgData name="Bharat Garg" userId="1891817c-8bdf-4382-96ab-b1bc646a6169" providerId="ADAL" clId="{7F5A3ED9-2B59-49C2-84D0-C4DB2DB5D47C}" dt="2023-04-26T11:48:22.208" v="736" actId="2696"/>
        <pc:sldMkLst>
          <pc:docMk/>
          <pc:sldMk cId="3334190455" sldId="2076138293"/>
        </pc:sldMkLst>
      </pc:sldChg>
      <pc:sldChg chg="del">
        <pc:chgData name="Bharat Garg" userId="1891817c-8bdf-4382-96ab-b1bc646a6169" providerId="ADAL" clId="{7F5A3ED9-2B59-49C2-84D0-C4DB2DB5D47C}" dt="2023-04-26T11:49:00.380" v="739" actId="2696"/>
        <pc:sldMkLst>
          <pc:docMk/>
          <pc:sldMk cId="2573688894" sldId="2076138294"/>
        </pc:sldMkLst>
      </pc:sldChg>
      <pc:sldChg chg="modSp add mod">
        <pc:chgData name="Bharat Garg" userId="1891817c-8bdf-4382-96ab-b1bc646a6169" providerId="ADAL" clId="{7F5A3ED9-2B59-49C2-84D0-C4DB2DB5D47C}" dt="2023-04-26T11:48:44.583" v="738" actId="20577"/>
        <pc:sldMkLst>
          <pc:docMk/>
          <pc:sldMk cId="180692305" sldId="2076138295"/>
        </pc:sldMkLst>
        <pc:spChg chg="mod">
          <ac:chgData name="Bharat Garg" userId="1891817c-8bdf-4382-96ab-b1bc646a6169" providerId="ADAL" clId="{7F5A3ED9-2B59-49C2-84D0-C4DB2DB5D47C}" dt="2023-04-26T11:48:44.583" v="738" actId="20577"/>
          <ac:spMkLst>
            <pc:docMk/>
            <pc:sldMk cId="180692305" sldId="2076138295"/>
            <ac:spMk id="9" creationId="{7C85279E-8248-4A47-EDA5-C2ACCD40D953}"/>
          </ac:spMkLst>
        </pc:spChg>
        <pc:spChg chg="mod">
          <ac:chgData name="Bharat Garg" userId="1891817c-8bdf-4382-96ab-b1bc646a6169" providerId="ADAL" clId="{7F5A3ED9-2B59-49C2-84D0-C4DB2DB5D47C}" dt="2023-04-26T11:41:42.815" v="671" actId="20577"/>
          <ac:spMkLst>
            <pc:docMk/>
            <pc:sldMk cId="180692305" sldId="2076138295"/>
            <ac:spMk id="11" creationId="{E7F0A7B7-EAD3-2C09-C705-ACC729D7D924}"/>
          </ac:spMkLst>
        </pc:spChg>
      </pc:sldChg>
      <pc:sldChg chg="add del">
        <pc:chgData name="Bharat Garg" userId="1891817c-8bdf-4382-96ab-b1bc646a6169" providerId="ADAL" clId="{7F5A3ED9-2B59-49C2-84D0-C4DB2DB5D47C}" dt="2023-04-26T11:48:10.365" v="735" actId="2696"/>
        <pc:sldMkLst>
          <pc:docMk/>
          <pc:sldMk cId="641899806" sldId="2076138296"/>
        </pc:sldMkLst>
      </pc:sldChg>
      <pc:sldChg chg="modSp add mod">
        <pc:chgData name="Bharat Garg" userId="1891817c-8bdf-4382-96ab-b1bc646a6169" providerId="ADAL" clId="{7F5A3ED9-2B59-49C2-84D0-C4DB2DB5D47C}" dt="2023-04-26T11:53:36.071" v="1108" actId="5793"/>
        <pc:sldMkLst>
          <pc:docMk/>
          <pc:sldMk cId="1170830243" sldId="2076138296"/>
        </pc:sldMkLst>
        <pc:spChg chg="mod">
          <ac:chgData name="Bharat Garg" userId="1891817c-8bdf-4382-96ab-b1bc646a6169" providerId="ADAL" clId="{7F5A3ED9-2B59-49C2-84D0-C4DB2DB5D47C}" dt="2023-04-26T11:52:58.528" v="1085" actId="14100"/>
          <ac:spMkLst>
            <pc:docMk/>
            <pc:sldMk cId="1170830243" sldId="2076138296"/>
            <ac:spMk id="7" creationId="{CCF4CC75-8248-F524-17B8-D4A811AC3C42}"/>
          </ac:spMkLst>
        </pc:spChg>
        <pc:spChg chg="mod">
          <ac:chgData name="Bharat Garg" userId="1891817c-8bdf-4382-96ab-b1bc646a6169" providerId="ADAL" clId="{7F5A3ED9-2B59-49C2-84D0-C4DB2DB5D47C}" dt="2023-04-26T11:53:36.071" v="1108" actId="5793"/>
          <ac:spMkLst>
            <pc:docMk/>
            <pc:sldMk cId="1170830243" sldId="2076138296"/>
            <ac:spMk id="9" creationId="{7C85279E-8248-4A47-EDA5-C2ACCD40D953}"/>
          </ac:spMkLst>
        </pc:spChg>
        <pc:spChg chg="mod">
          <ac:chgData name="Bharat Garg" userId="1891817c-8bdf-4382-96ab-b1bc646a6169" providerId="ADAL" clId="{7F5A3ED9-2B59-49C2-84D0-C4DB2DB5D47C}" dt="2023-04-26T11:49:07.735" v="742" actId="20577"/>
          <ac:spMkLst>
            <pc:docMk/>
            <pc:sldMk cId="1170830243" sldId="2076138296"/>
            <ac:spMk id="11" creationId="{E7F0A7B7-EAD3-2C09-C705-ACC729D7D924}"/>
          </ac:spMkLst>
        </pc:spChg>
      </pc:sldChg>
      <pc:sldChg chg="modSp add mod">
        <pc:chgData name="Bharat Garg" userId="1891817c-8bdf-4382-96ab-b1bc646a6169" providerId="ADAL" clId="{7F5A3ED9-2B59-49C2-84D0-C4DB2DB5D47C}" dt="2023-04-26T11:58:58.881" v="1140" actId="14100"/>
        <pc:sldMkLst>
          <pc:docMk/>
          <pc:sldMk cId="848503655" sldId="2076138297"/>
        </pc:sldMkLst>
        <pc:spChg chg="mod">
          <ac:chgData name="Bharat Garg" userId="1891817c-8bdf-4382-96ab-b1bc646a6169" providerId="ADAL" clId="{7F5A3ED9-2B59-49C2-84D0-C4DB2DB5D47C}" dt="2023-04-26T11:58:58.881" v="1140" actId="14100"/>
          <ac:spMkLst>
            <pc:docMk/>
            <pc:sldMk cId="848503655" sldId="2076138297"/>
            <ac:spMk id="7" creationId="{CCF4CC75-8248-F524-17B8-D4A811AC3C42}"/>
          </ac:spMkLst>
        </pc:spChg>
        <pc:spChg chg="mod">
          <ac:chgData name="Bharat Garg" userId="1891817c-8bdf-4382-96ab-b1bc646a6169" providerId="ADAL" clId="{7F5A3ED9-2B59-49C2-84D0-C4DB2DB5D47C}" dt="2023-04-26T11:58:47.601" v="1138" actId="1076"/>
          <ac:spMkLst>
            <pc:docMk/>
            <pc:sldMk cId="848503655" sldId="2076138297"/>
            <ac:spMk id="9" creationId="{7C85279E-8248-4A47-EDA5-C2ACCD40D953}"/>
          </ac:spMkLst>
        </pc:spChg>
        <pc:spChg chg="mod">
          <ac:chgData name="Bharat Garg" userId="1891817c-8bdf-4382-96ab-b1bc646a6169" providerId="ADAL" clId="{7F5A3ED9-2B59-49C2-84D0-C4DB2DB5D47C}" dt="2023-04-26T11:53:54.183" v="1111" actId="20577"/>
          <ac:spMkLst>
            <pc:docMk/>
            <pc:sldMk cId="848503655" sldId="2076138297"/>
            <ac:spMk id="11" creationId="{E7F0A7B7-EAD3-2C09-C705-ACC729D7D924}"/>
          </ac:spMkLst>
        </pc:spChg>
        <pc:grpChg chg="mod">
          <ac:chgData name="Bharat Garg" userId="1891817c-8bdf-4382-96ab-b1bc646a6169" providerId="ADAL" clId="{7F5A3ED9-2B59-49C2-84D0-C4DB2DB5D47C}" dt="2023-04-26T11:58:43.781" v="1137" actId="14100"/>
          <ac:grpSpMkLst>
            <pc:docMk/>
            <pc:sldMk cId="848503655" sldId="2076138297"/>
            <ac:grpSpMk id="10" creationId="{A459C088-9B79-94FD-DADC-8A5F2B894E2D}"/>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8562B52-0D7C-F4A2-AA7B-7CB762EC5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1DEBEA6-C15B-857E-18CA-171761BED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038244-4282-4283-82BB-369CCF6C0BA5}" type="datetimeFigureOut">
              <a:rPr lang="en-IN" smtClean="0"/>
              <a:t>26-04-2023</a:t>
            </a:fld>
            <a:endParaRPr lang="en-IN"/>
          </a:p>
        </p:txBody>
      </p:sp>
      <p:sp>
        <p:nvSpPr>
          <p:cNvPr id="4" name="Footer Placeholder 3">
            <a:extLst>
              <a:ext uri="{FF2B5EF4-FFF2-40B4-BE49-F238E27FC236}">
                <a16:creationId xmlns:a16="http://schemas.microsoft.com/office/drawing/2014/main" id="{15E691F3-CA86-85A6-6CF1-17EC2842C7E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B9C153F-FAC1-80BF-B267-A957B0B881F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168C1D-5AA9-4221-831A-9B12249D074B}" type="slidenum">
              <a:rPr lang="en-IN" smtClean="0"/>
              <a:t>‹#›</a:t>
            </a:fld>
            <a:endParaRPr lang="en-IN"/>
          </a:p>
        </p:txBody>
      </p:sp>
    </p:spTree>
    <p:extLst>
      <p:ext uri="{BB962C8B-B14F-4D97-AF65-F5344CB8AC3E}">
        <p14:creationId xmlns:p14="http://schemas.microsoft.com/office/powerpoint/2010/main" val="25353041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04/26/2023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148266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2.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2.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rgbClr val="060320"/>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60320"/>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pic>
        <p:nvPicPr>
          <p:cNvPr id="6" name="r1Artboard 3 copy 34edsw.pdf">
            <a:extLst>
              <a:ext uri="{FF2B5EF4-FFF2-40B4-BE49-F238E27FC236}">
                <a16:creationId xmlns:a16="http://schemas.microsoft.com/office/drawing/2014/main" id="{5613FCB9-13CA-42F7-B115-B63FF7C68ADC}"/>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7" name="Graphic 6">
            <a:extLst>
              <a:ext uri="{FF2B5EF4-FFF2-40B4-BE49-F238E27FC236}">
                <a16:creationId xmlns:a16="http://schemas.microsoft.com/office/drawing/2014/main" id="{E83CA520-723C-455B-9048-6F17D72B0EB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3234794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pic>
        <p:nvPicPr>
          <p:cNvPr id="6" name="Graphic 5">
            <a:extLst>
              <a:ext uri="{FF2B5EF4-FFF2-40B4-BE49-F238E27FC236}">
                <a16:creationId xmlns:a16="http://schemas.microsoft.com/office/drawing/2014/main" id="{FE0323CF-4B7B-47A9-8F4F-8E5C67EEC7A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77041" y="379903"/>
            <a:ext cx="813599" cy="715078"/>
          </a:xfrm>
          <a:prstGeom prst="rect">
            <a:avLst/>
          </a:prstGeom>
        </p:spPr>
      </p:pic>
    </p:spTree>
    <p:extLst>
      <p:ext uri="{BB962C8B-B14F-4D97-AF65-F5344CB8AC3E}">
        <p14:creationId xmlns:p14="http://schemas.microsoft.com/office/powerpoint/2010/main" val="6635941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3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0346834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3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3997490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3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3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4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5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2"/>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2"/>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56624027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5_2_Thank You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116962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5" name="Parallelogram 14">
            <a:extLst>
              <a:ext uri="{FF2B5EF4-FFF2-40B4-BE49-F238E27FC236}">
                <a16:creationId xmlns:a16="http://schemas.microsoft.com/office/drawing/2014/main" id="{EA450237-A37D-8345-82B2-80A272F26F4C}"/>
              </a:ext>
            </a:extLst>
          </p:cNvPr>
          <p:cNvSpPr/>
          <p:nvPr userDrawn="1"/>
        </p:nvSpPr>
        <p:spPr>
          <a:xfrm>
            <a:off x="6800054" y="1"/>
            <a:ext cx="5391946" cy="6397683"/>
          </a:xfrm>
          <a:prstGeom prst="parallelogram">
            <a:avLst>
              <a:gd name="adj" fmla="val 57381"/>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6BF45607-747F-874C-94A0-BC2D357A43B6}"/>
              </a:ext>
            </a:extLst>
          </p:cNvPr>
          <p:cNvSpPr>
            <a:spLocks noGrp="1"/>
          </p:cNvSpPr>
          <p:nvPr>
            <p:ph type="title" hasCustomPrompt="1"/>
          </p:nvPr>
        </p:nvSpPr>
        <p:spPr>
          <a:xfrm>
            <a:off x="582484" y="1146924"/>
            <a:ext cx="11057594" cy="1287988"/>
          </a:xfrm>
          <a:prstGeom prst="rect">
            <a:avLst/>
          </a:prstGeom>
        </p:spPr>
        <p:txBody>
          <a:bodyPr anchor="b">
            <a:noAutofit/>
          </a:bodyPr>
          <a:lstStyle>
            <a:lvl1pPr>
              <a:lnSpc>
                <a:spcPct val="80000"/>
              </a:lnSpc>
              <a:defRPr sz="2800" b="1" i="0">
                <a:solidFill>
                  <a:schemeClr val="tx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20" name="Content Placeholder 2">
            <a:extLst>
              <a:ext uri="{FF2B5EF4-FFF2-40B4-BE49-F238E27FC236}">
                <a16:creationId xmlns:a16="http://schemas.microsoft.com/office/drawing/2014/main" id="{8B9A262D-D331-C640-8287-83137E67851C}"/>
              </a:ext>
            </a:extLst>
          </p:cNvPr>
          <p:cNvSpPr>
            <a:spLocks noGrp="1"/>
          </p:cNvSpPr>
          <p:nvPr>
            <p:ph idx="1"/>
          </p:nvPr>
        </p:nvSpPr>
        <p:spPr>
          <a:xfrm>
            <a:off x="582484" y="2518780"/>
            <a:ext cx="11048238" cy="3064685"/>
          </a:xfrm>
          <a:prstGeom prst="rect">
            <a:avLst/>
          </a:prstGeom>
        </p:spPr>
        <p:txBody>
          <a:bodyPr>
            <a:normAutofit/>
          </a:bodyPr>
          <a:lstStyle>
            <a:lvl1pPr marL="0" indent="0">
              <a:buNone/>
              <a:defRPr sz="1600">
                <a:solidFill>
                  <a:schemeClr val="tx1"/>
                </a:solidFill>
              </a:defRPr>
            </a:lvl1pPr>
            <a:lvl2pPr>
              <a:defRPr sz="1800"/>
            </a:lvl2pPr>
            <a:lvl3pPr>
              <a:defRPr sz="1600"/>
            </a:lvl3pPr>
            <a:lvl4pPr>
              <a:defRPr sz="1400"/>
            </a:lvl4pPr>
            <a:lvl5pPr>
              <a:defRPr sz="1400"/>
            </a:lvl5pPr>
          </a:lstStyle>
          <a:p>
            <a:pPr lvl="0"/>
            <a:r>
              <a:rPr lang="en-US"/>
              <a:t>Click to edit Master text styles</a:t>
            </a:r>
          </a:p>
        </p:txBody>
      </p:sp>
      <p:pic>
        <p:nvPicPr>
          <p:cNvPr id="14" name="r1Artboard 2edsw.pdf" descr="r1Artboard 2edsw.pdf">
            <a:extLst>
              <a:ext uri="{FF2B5EF4-FFF2-40B4-BE49-F238E27FC236}">
                <a16:creationId xmlns:a16="http://schemas.microsoft.com/office/drawing/2014/main" id="{E585206A-505D-5948-AF5F-0877E4BAACA2}"/>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3" name="Picture 2">
            <a:extLst>
              <a:ext uri="{FF2B5EF4-FFF2-40B4-BE49-F238E27FC236}">
                <a16:creationId xmlns:a16="http://schemas.microsoft.com/office/drawing/2014/main" id="{B267F433-3179-CB4D-A504-5E7F64E51FAB}"/>
              </a:ext>
            </a:extLst>
          </p:cNvPr>
          <p:cNvPicPr>
            <a:picLocks/>
          </p:cNvPicPr>
          <p:nvPr userDrawn="1"/>
        </p:nvPicPr>
        <p:blipFill>
          <a:blip r:embed="rId3" cstate="hqprint">
            <a:extLst>
              <a:ext uri="{28A0092B-C50C-407E-A947-70E740481C1C}">
                <a14:useLocalDpi xmlns:a14="http://schemas.microsoft.com/office/drawing/2010/main"/>
              </a:ext>
            </a:extLst>
          </a:blip>
          <a:stretch>
            <a:fillRect/>
          </a:stretch>
        </p:blipFill>
        <p:spPr>
          <a:xfrm>
            <a:off x="5928000" y="6392632"/>
            <a:ext cx="6264000" cy="474245"/>
          </a:xfrm>
          <a:prstGeom prst="trapezoid">
            <a:avLst>
              <a:gd name="adj" fmla="val 42075"/>
            </a:avLst>
          </a:prstGeom>
        </p:spPr>
      </p:pic>
    </p:spTree>
    <p:extLst>
      <p:ext uri="{BB962C8B-B14F-4D97-AF65-F5344CB8AC3E}">
        <p14:creationId xmlns:p14="http://schemas.microsoft.com/office/powerpoint/2010/main" val="162208667"/>
      </p:ext>
    </p:extLst>
  </p:cSld>
  <p:clrMapOvr>
    <a:masterClrMapping/>
  </p:clrMapOvr>
  <p:extLst>
    <p:ext uri="{DCECCB84-F9BA-43D5-87BE-67443E8EF086}">
      <p15:sldGuideLst xmlns:p15="http://schemas.microsoft.com/office/powerpoint/2012/main">
        <p15:guide id="1" orient="horz" pos="4088" userDrawn="1">
          <p15:clr>
            <a:srgbClr val="FBAE40"/>
          </p15:clr>
        </p15:guide>
        <p15:guide id="2" pos="7333"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ext field si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891-C182-40B9-B5AA-6B8430DD8B9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5E258CD5-DC86-4E81-A726-B1380AF63BA2}"/>
              </a:ext>
            </a:extLst>
          </p:cNvPr>
          <p:cNvSpPr>
            <a:spLocks noGrp="1"/>
          </p:cNvSpPr>
          <p:nvPr>
            <p:ph type="body" sz="quarter" idx="13" hasCustomPrompt="1"/>
          </p:nvPr>
        </p:nvSpPr>
        <p:spPr>
          <a:xfrm>
            <a:off x="668338" y="1625600"/>
            <a:ext cx="10385425" cy="4305300"/>
          </a:xfrm>
          <a:prstGeom prst="rect">
            <a:avLst/>
          </a:prstGeom>
        </p:spPr>
        <p:txBody>
          <a:bodyPr/>
          <a:lstStyle>
            <a:lvl1pPr marL="0" indent="0">
              <a:buNone/>
              <a:defRPr>
                <a:solidFill>
                  <a:srgbClr val="616161"/>
                </a:solidFill>
              </a:defRPr>
            </a:lvl1pPr>
          </a:lstStyle>
          <a:p>
            <a:pPr lvl="0"/>
            <a:r>
              <a:rPr lang="en-US"/>
              <a:t>Insert text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endParaRPr lang="en-US"/>
          </a:p>
        </p:txBody>
      </p:sp>
      <p:sp>
        <p:nvSpPr>
          <p:cNvPr id="4" name="Text Placeholder 3">
            <a:extLst>
              <a:ext uri="{FF2B5EF4-FFF2-40B4-BE49-F238E27FC236}">
                <a16:creationId xmlns:a16="http://schemas.microsoft.com/office/drawing/2014/main" id="{1223C2E9-D430-489F-8756-9BB09D87CFB4}"/>
              </a:ext>
            </a:extLst>
          </p:cNvPr>
          <p:cNvSpPr>
            <a:spLocks noGrp="1"/>
          </p:cNvSpPr>
          <p:nvPr>
            <p:ph type="body" sz="quarter" idx="14" hasCustomPrompt="1"/>
          </p:nvPr>
        </p:nvSpPr>
        <p:spPr>
          <a:xfrm>
            <a:off x="668338" y="879132"/>
            <a:ext cx="10385425" cy="403225"/>
          </a:xfrm>
          <a:prstGeom prst="rect">
            <a:avLst/>
          </a:prstGeom>
        </p:spPr>
        <p:txBody>
          <a:bodyPr/>
          <a:lstStyle>
            <a:lvl1pPr marL="0" indent="0">
              <a:spcBef>
                <a:spcPts val="0"/>
              </a:spcBef>
              <a:buNone/>
              <a:defRPr sz="2000">
                <a:solidFill>
                  <a:srgbClr val="616161"/>
                </a:solidFill>
              </a:defRPr>
            </a:lvl1pPr>
          </a:lstStyle>
          <a:p>
            <a:pPr lvl="0"/>
            <a:r>
              <a:rPr lang="en-US"/>
              <a:t>Click to edit </a:t>
            </a:r>
            <a:r>
              <a:rPr lang="en-US" err="1"/>
              <a:t>subheadline</a:t>
            </a:r>
            <a:endParaRPr lang="en-US"/>
          </a:p>
        </p:txBody>
      </p:sp>
    </p:spTree>
    <p:extLst>
      <p:ext uri="{BB962C8B-B14F-4D97-AF65-F5344CB8AC3E}">
        <p14:creationId xmlns:p14="http://schemas.microsoft.com/office/powerpoint/2010/main" val="2600074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4_Section Small Title Purple">
    <p:bg>
      <p:bgPr>
        <a:solidFill>
          <a:srgbClr val="2E008B"/>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pic>
        <p:nvPicPr>
          <p:cNvPr id="6" name="Graphic 5">
            <a:extLst>
              <a:ext uri="{FF2B5EF4-FFF2-40B4-BE49-F238E27FC236}">
                <a16:creationId xmlns:a16="http://schemas.microsoft.com/office/drawing/2014/main" id="{32259AB5-6E9D-4FB2-AD4F-DE0A10FED9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Tree>
    <p:extLst>
      <p:ext uri="{BB962C8B-B14F-4D97-AF65-F5344CB8AC3E}">
        <p14:creationId xmlns:p14="http://schemas.microsoft.com/office/powerpoint/2010/main" val="2398267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8" name="Rectangle 7">
            <a:extLst>
              <a:ext uri="{FF2B5EF4-FFF2-40B4-BE49-F238E27FC236}">
                <a16:creationId xmlns:a16="http://schemas.microsoft.com/office/drawing/2014/main" id="{48588AA4-D0B3-4F06-BF2B-26FA992FCCED}"/>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9" name="Graphic 8">
            <a:extLst>
              <a:ext uri="{FF2B5EF4-FFF2-40B4-BE49-F238E27FC236}">
                <a16:creationId xmlns:a16="http://schemas.microsoft.com/office/drawing/2014/main" id="{DA651F96-435D-4B5C-BAAF-7E81C18790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77041" y="379903"/>
            <a:ext cx="813599" cy="715078"/>
          </a:xfrm>
          <a:prstGeom prst="rect">
            <a:avLst/>
          </a:prstGeom>
        </p:spPr>
      </p:pic>
    </p:spTree>
    <p:extLst>
      <p:ext uri="{BB962C8B-B14F-4D97-AF65-F5344CB8AC3E}">
        <p14:creationId xmlns:p14="http://schemas.microsoft.com/office/powerpoint/2010/main" val="1930910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1"/>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1"/>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rgbClr val="00DBA9"/>
                </a:solidFill>
                <a:latin typeface="Equip Extended" panose="02000503030000020004" pitchFamily="2" charset="77"/>
              </a:defRPr>
            </a:lvl1pPr>
          </a:lstStyle>
          <a:p>
            <a:pPr lvl="0"/>
            <a:r>
              <a:rPr lang="en-GB"/>
              <a:t>Nr.</a:t>
            </a:r>
          </a:p>
        </p:txBody>
      </p:sp>
      <p:pic>
        <p:nvPicPr>
          <p:cNvPr id="28" name="r1Artboard 2edsw.pdf" descr="r1Artboard 2edsw.pdf">
            <a:extLst>
              <a:ext uri="{FF2B5EF4-FFF2-40B4-BE49-F238E27FC236}">
                <a16:creationId xmlns:a16="http://schemas.microsoft.com/office/drawing/2014/main" id="{036EDDFD-0B33-43A0-AD28-8755B1D84666}"/>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29" name="Graphic 28">
            <a:extLst>
              <a:ext uri="{FF2B5EF4-FFF2-40B4-BE49-F238E27FC236}">
                <a16:creationId xmlns:a16="http://schemas.microsoft.com/office/drawing/2014/main" id="{241A24B1-3712-4FFF-91C7-B265BFC90E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599" y="5789652"/>
            <a:ext cx="813599" cy="715078"/>
          </a:xfrm>
          <a:prstGeom prst="rect">
            <a:avLst/>
          </a:prstGeom>
        </p:spPr>
      </p:pic>
      <p:pic>
        <p:nvPicPr>
          <p:cNvPr id="30" name="Picture 29" descr="CoxAutomotive_Inline_2C_LtBg.png">
            <a:extLst>
              <a:ext uri="{FF2B5EF4-FFF2-40B4-BE49-F238E27FC236}">
                <a16:creationId xmlns:a16="http://schemas.microsoft.com/office/drawing/2014/main" id="{CF2FCCD2-7B4D-47FD-B59D-24866D092881}"/>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9655777" y="329971"/>
            <a:ext cx="1837609" cy="371161"/>
          </a:xfrm>
          <a:prstGeom prst="rect">
            <a:avLst/>
          </a:prstGeom>
        </p:spPr>
      </p:pic>
    </p:spTree>
    <p:extLst>
      <p:ext uri="{BB962C8B-B14F-4D97-AF65-F5344CB8AC3E}">
        <p14:creationId xmlns:p14="http://schemas.microsoft.com/office/powerpoint/2010/main" val="1125142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9" name="r1Artboard 2edsw.pdf" descr="r1Artboard 2edsw.pdf">
            <a:extLst>
              <a:ext uri="{FF2B5EF4-FFF2-40B4-BE49-F238E27FC236}">
                <a16:creationId xmlns:a16="http://schemas.microsoft.com/office/drawing/2014/main" id="{683C48C8-D195-4C49-8A28-FB873BA6B992}"/>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11" name="Graphic 10">
            <a:extLst>
              <a:ext uri="{FF2B5EF4-FFF2-40B4-BE49-F238E27FC236}">
                <a16:creationId xmlns:a16="http://schemas.microsoft.com/office/drawing/2014/main" id="{B512C60F-FE17-43B4-8937-A1D19F3D20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663071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rgbClr val="060320"/>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rgbClr val="060320"/>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9" name="r1Artboard 2edsw.pdf" descr="r1Artboard 2edsw.pdf">
            <a:extLst>
              <a:ext uri="{FF2B5EF4-FFF2-40B4-BE49-F238E27FC236}">
                <a16:creationId xmlns:a16="http://schemas.microsoft.com/office/drawing/2014/main" id="{83D41962-5EAE-405C-97F7-7D9DDE95A1DC}"/>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11" name="Graphic 10">
            <a:extLst>
              <a:ext uri="{FF2B5EF4-FFF2-40B4-BE49-F238E27FC236}">
                <a16:creationId xmlns:a16="http://schemas.microsoft.com/office/drawing/2014/main" id="{EE595831-1F5F-4BC8-ADC2-FEAF4E7279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2821851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039205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2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ExtraBold" panose="0200060300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Tree>
    <p:extLst>
      <p:ext uri="{BB962C8B-B14F-4D97-AF65-F5344CB8AC3E}">
        <p14:creationId xmlns:p14="http://schemas.microsoft.com/office/powerpoint/2010/main" val="3013149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3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20850" y="6142922"/>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10" name="Picture 9" descr="CoxAutomotive_Inline_2C_LtBg.png">
            <a:extLst>
              <a:ext uri="{FF2B5EF4-FFF2-40B4-BE49-F238E27FC236}">
                <a16:creationId xmlns:a16="http://schemas.microsoft.com/office/drawing/2014/main" id="{0AE755E9-FA68-4027-82CE-1F9E1E5DD071}"/>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10000205" y="224639"/>
            <a:ext cx="1837609" cy="371161"/>
          </a:xfrm>
          <a:prstGeom prst="rect">
            <a:avLst/>
          </a:prstGeom>
        </p:spPr>
      </p:pic>
    </p:spTree>
    <p:extLst>
      <p:ext uri="{BB962C8B-B14F-4D97-AF65-F5344CB8AC3E}">
        <p14:creationId xmlns:p14="http://schemas.microsoft.com/office/powerpoint/2010/main" val="2490361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_4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rgbClr val="060320"/>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562775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pic>
        <p:nvPicPr>
          <p:cNvPr id="6" name="r1Artboard 3 copy 7edsw.pdf" descr="r1Artboard 3 copy 7edsw.pdf">
            <a:extLst>
              <a:ext uri="{FF2B5EF4-FFF2-40B4-BE49-F238E27FC236}">
                <a16:creationId xmlns:a16="http://schemas.microsoft.com/office/drawing/2014/main" id="{CA713D8F-CC62-4561-8D25-9DF7DAE6313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8" name="Graphic 7">
            <a:extLst>
              <a:ext uri="{FF2B5EF4-FFF2-40B4-BE49-F238E27FC236}">
                <a16:creationId xmlns:a16="http://schemas.microsoft.com/office/drawing/2014/main" id="{63CEA502-605D-4C2C-9FE1-15CFCD74420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Tree>
    <p:extLst>
      <p:ext uri="{BB962C8B-B14F-4D97-AF65-F5344CB8AC3E}">
        <p14:creationId xmlns:p14="http://schemas.microsoft.com/office/powerpoint/2010/main" val="3245701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29218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6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59263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7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32595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pic>
        <p:nvPicPr>
          <p:cNvPr id="12" name="Graphic 11">
            <a:extLst>
              <a:ext uri="{FF2B5EF4-FFF2-40B4-BE49-F238E27FC236}">
                <a16:creationId xmlns:a16="http://schemas.microsoft.com/office/drawing/2014/main" id="{399324EF-6CF5-4BAD-B695-2DC28922A0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Tree>
    <p:extLst>
      <p:ext uri="{BB962C8B-B14F-4D97-AF65-F5344CB8AC3E}">
        <p14:creationId xmlns:p14="http://schemas.microsoft.com/office/powerpoint/2010/main" val="3515485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1"/>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1"/>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pic>
        <p:nvPicPr>
          <p:cNvPr id="9" name="Graphic 8">
            <a:extLst>
              <a:ext uri="{FF2B5EF4-FFF2-40B4-BE49-F238E27FC236}">
                <a16:creationId xmlns:a16="http://schemas.microsoft.com/office/drawing/2014/main" id="{012DD990-EB62-4A4C-9CB0-AC284B5585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873121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98086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4135646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809271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697445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00393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3_Title Green">
    <p:bg>
      <p:bgPr>
        <a:solidFill>
          <a:srgbClr val="00DBA9"/>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312A8C-40FE-CC4B-A872-EF27E5B8A7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1"/>
                </a:solidFill>
                <a:latin typeface="Equip Extended Light" panose="02000503000000020004" pitchFamily="2" charset="77"/>
              </a:defRPr>
            </a:lvl1pPr>
          </a:lstStyle>
          <a:p>
            <a:pPr lvl="0"/>
            <a:r>
              <a:rPr lang="en-GB"/>
              <a:t>Edit Footnote</a:t>
            </a:r>
          </a:p>
        </p:txBody>
      </p:sp>
      <p:pic>
        <p:nvPicPr>
          <p:cNvPr id="7" name="r1Artboard 3 copy 34edsw.pdf">
            <a:extLst>
              <a:ext uri="{FF2B5EF4-FFF2-40B4-BE49-F238E27FC236}">
                <a16:creationId xmlns:a16="http://schemas.microsoft.com/office/drawing/2014/main" id="{5932DD98-C9C5-41EA-A300-E11BB2B2D3ED}"/>
              </a:ext>
            </a:extLst>
          </p:cNvPr>
          <p:cNvPicPr>
            <a:picLocks noChangeAspect="1"/>
          </p:cNvPicPr>
          <p:nvPr userDrawn="1"/>
        </p:nvPicPr>
        <p:blipFill rotWithShape="1">
          <a:blip r:embed="rId4">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8" name="Graphic 7">
            <a:extLst>
              <a:ext uri="{FF2B5EF4-FFF2-40B4-BE49-F238E27FC236}">
                <a16:creationId xmlns:a16="http://schemas.microsoft.com/office/drawing/2014/main" id="{4E694F14-08AA-40BA-BF7D-CDAFE2A6CE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12495196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accent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2728287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a:t>Edit multiline description</a:t>
            </a:r>
            <a:endParaRPr lang="en-PT"/>
          </a:p>
        </p:txBody>
      </p:sp>
      <p:pic>
        <p:nvPicPr>
          <p:cNvPr id="6" name="r1Artboard 2edsw.pdf" descr="r1Artboard 2edsw.pdf">
            <a:extLst>
              <a:ext uri="{FF2B5EF4-FFF2-40B4-BE49-F238E27FC236}">
                <a16:creationId xmlns:a16="http://schemas.microsoft.com/office/drawing/2014/main" id="{B6117C0B-CCC8-4DF1-B9AC-35C40B1841E4}"/>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7" name="Graphic 6">
            <a:extLst>
              <a:ext uri="{FF2B5EF4-FFF2-40B4-BE49-F238E27FC236}">
                <a16:creationId xmlns:a16="http://schemas.microsoft.com/office/drawing/2014/main" id="{77F4B0F4-1A7D-41FF-9B60-AB576A924F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10398" y="6142922"/>
            <a:ext cx="813599" cy="715078"/>
          </a:xfrm>
          <a:prstGeom prst="rect">
            <a:avLst/>
          </a:prstGeom>
        </p:spPr>
      </p:pic>
      <p:pic>
        <p:nvPicPr>
          <p:cNvPr id="9" name="Picture 8" descr="CoxAutomotive_Inline_2C_LtBg.png">
            <a:extLst>
              <a:ext uri="{FF2B5EF4-FFF2-40B4-BE49-F238E27FC236}">
                <a16:creationId xmlns:a16="http://schemas.microsoft.com/office/drawing/2014/main" id="{DBCF354C-8165-48CC-AF8A-72C1E3383DA1}"/>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9973572" y="189128"/>
            <a:ext cx="1837609" cy="371161"/>
          </a:xfrm>
          <a:prstGeom prst="rect">
            <a:avLst/>
          </a:prstGeom>
        </p:spPr>
      </p:pic>
    </p:spTree>
    <p:extLst>
      <p:ext uri="{BB962C8B-B14F-4D97-AF65-F5344CB8AC3E}">
        <p14:creationId xmlns:p14="http://schemas.microsoft.com/office/powerpoint/2010/main" val="12072911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39016" y="576821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1"/>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1"/>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19" name="r1Artboard 2edsw.pdf" descr="r1Artboard 2edsw.pdf">
            <a:extLst>
              <a:ext uri="{FF2B5EF4-FFF2-40B4-BE49-F238E27FC236}">
                <a16:creationId xmlns:a16="http://schemas.microsoft.com/office/drawing/2014/main" id="{55EF13B4-7395-4CD5-A442-931823F71796}"/>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26" name="Picture 25" descr="CoxAutomotive_Inline_2C_LtBg.png">
            <a:extLst>
              <a:ext uri="{FF2B5EF4-FFF2-40B4-BE49-F238E27FC236}">
                <a16:creationId xmlns:a16="http://schemas.microsoft.com/office/drawing/2014/main" id="{354AAC1A-2CB2-4597-9B95-A9F13F21FEC8}"/>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9707610" y="225097"/>
            <a:ext cx="1837609" cy="371161"/>
          </a:xfrm>
          <a:prstGeom prst="rect">
            <a:avLst/>
          </a:prstGeom>
        </p:spPr>
      </p:pic>
    </p:spTree>
    <p:extLst>
      <p:ext uri="{BB962C8B-B14F-4D97-AF65-F5344CB8AC3E}">
        <p14:creationId xmlns:p14="http://schemas.microsoft.com/office/powerpoint/2010/main" val="10179800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accent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25" name="r1Artboard 2edsw.pdf" descr="r1Artboard 2edsw.pdf">
            <a:extLst>
              <a:ext uri="{FF2B5EF4-FFF2-40B4-BE49-F238E27FC236}">
                <a16:creationId xmlns:a16="http://schemas.microsoft.com/office/drawing/2014/main" id="{AFA0587A-9969-40F0-B1AE-51FE3AF55AB3}"/>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26" name="Graphic 25">
            <a:extLst>
              <a:ext uri="{FF2B5EF4-FFF2-40B4-BE49-F238E27FC236}">
                <a16:creationId xmlns:a16="http://schemas.microsoft.com/office/drawing/2014/main" id="{C8B22BD5-A0A2-4F2D-B807-224EE7BC45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3116982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1"/>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rgbClr val="060320"/>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pic>
        <p:nvPicPr>
          <p:cNvPr id="30" name="r1Artboard 2edsw.pdf" descr="r1Artboard 2edsw.pdf">
            <a:extLst>
              <a:ext uri="{FF2B5EF4-FFF2-40B4-BE49-F238E27FC236}">
                <a16:creationId xmlns:a16="http://schemas.microsoft.com/office/drawing/2014/main" id="{DFD4EACD-8B6F-481B-81F5-6DA68FBFA1AD}"/>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31" name="Graphic 30">
            <a:extLst>
              <a:ext uri="{FF2B5EF4-FFF2-40B4-BE49-F238E27FC236}">
                <a16:creationId xmlns:a16="http://schemas.microsoft.com/office/drawing/2014/main" id="{9E9C29DA-DA59-4993-8566-CB94ED8A7E0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7567045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28" name="r1Artboard 2edsw.pdf" descr="r1Artboard 2edsw.pdf">
            <a:extLst>
              <a:ext uri="{FF2B5EF4-FFF2-40B4-BE49-F238E27FC236}">
                <a16:creationId xmlns:a16="http://schemas.microsoft.com/office/drawing/2014/main" id="{280836F6-02E1-4F64-B6A1-5AD72CBF25DE}"/>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44" name="Graphic 43">
            <a:extLst>
              <a:ext uri="{FF2B5EF4-FFF2-40B4-BE49-F238E27FC236}">
                <a16:creationId xmlns:a16="http://schemas.microsoft.com/office/drawing/2014/main" id="{F84601E1-855B-4209-B84E-4390B082471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5768213"/>
            <a:ext cx="813599" cy="715078"/>
          </a:xfrm>
          <a:prstGeom prst="rect">
            <a:avLst/>
          </a:prstGeom>
        </p:spPr>
      </p:pic>
      <p:pic>
        <p:nvPicPr>
          <p:cNvPr id="45" name="Picture 44" descr="CoxAutomotive_Inline_2C_LtBg.png">
            <a:extLst>
              <a:ext uri="{FF2B5EF4-FFF2-40B4-BE49-F238E27FC236}">
                <a16:creationId xmlns:a16="http://schemas.microsoft.com/office/drawing/2014/main" id="{AB3C995C-10DA-480B-93E9-7A424B5087E3}"/>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9655777" y="412897"/>
            <a:ext cx="1837609" cy="371161"/>
          </a:xfrm>
          <a:prstGeom prst="rect">
            <a:avLst/>
          </a:prstGeom>
        </p:spPr>
      </p:pic>
    </p:spTree>
    <p:extLst>
      <p:ext uri="{BB962C8B-B14F-4D97-AF65-F5344CB8AC3E}">
        <p14:creationId xmlns:p14="http://schemas.microsoft.com/office/powerpoint/2010/main" val="28765433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17" name="r1Artboard 2edsw.pdf" descr="r1Artboard 2edsw.pdf">
            <a:extLst>
              <a:ext uri="{FF2B5EF4-FFF2-40B4-BE49-F238E27FC236}">
                <a16:creationId xmlns:a16="http://schemas.microsoft.com/office/drawing/2014/main" id="{B93037B8-7EBA-4BBA-970B-1ADEBC8949A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18" name="Graphic 17">
            <a:extLst>
              <a:ext uri="{FF2B5EF4-FFF2-40B4-BE49-F238E27FC236}">
                <a16:creationId xmlns:a16="http://schemas.microsoft.com/office/drawing/2014/main" id="{D7973819-11F8-44A3-94E8-9C3D6F1A4C3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36837435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22" name="r1Artboard 2edsw.pdf" descr="r1Artboard 2edsw.pdf">
            <a:extLst>
              <a:ext uri="{FF2B5EF4-FFF2-40B4-BE49-F238E27FC236}">
                <a16:creationId xmlns:a16="http://schemas.microsoft.com/office/drawing/2014/main" id="{256CB14E-CCFA-4533-802B-0B66FD8344BE}"/>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23" name="Graphic 22">
            <a:extLst>
              <a:ext uri="{FF2B5EF4-FFF2-40B4-BE49-F238E27FC236}">
                <a16:creationId xmlns:a16="http://schemas.microsoft.com/office/drawing/2014/main" id="{8823482F-505C-42A8-B60D-DDACB3ADCB3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3545144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17" name="r1Artboard 2edsw.pdf" descr="r1Artboard 2edsw.pdf">
            <a:extLst>
              <a:ext uri="{FF2B5EF4-FFF2-40B4-BE49-F238E27FC236}">
                <a16:creationId xmlns:a16="http://schemas.microsoft.com/office/drawing/2014/main" id="{BA465A7B-7DB0-4DC4-8BDB-E5B4F0173072}"/>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18" name="Graphic 17">
            <a:extLst>
              <a:ext uri="{FF2B5EF4-FFF2-40B4-BE49-F238E27FC236}">
                <a16:creationId xmlns:a16="http://schemas.microsoft.com/office/drawing/2014/main" id="{1DF21786-2F3A-45D6-8907-52E87480AA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5940830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33" name="r1Artboard 2edsw.pdf" descr="r1Artboard 2edsw.pdf">
            <a:extLst>
              <a:ext uri="{FF2B5EF4-FFF2-40B4-BE49-F238E27FC236}">
                <a16:creationId xmlns:a16="http://schemas.microsoft.com/office/drawing/2014/main" id="{F7B324C3-0BB1-42E2-83B0-3562BBA54D18}"/>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34" name="Graphic 33">
            <a:extLst>
              <a:ext uri="{FF2B5EF4-FFF2-40B4-BE49-F238E27FC236}">
                <a16:creationId xmlns:a16="http://schemas.microsoft.com/office/drawing/2014/main" id="{F841332E-1BA5-420E-BEC3-DC6CF9E515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599" y="5768213"/>
            <a:ext cx="813599" cy="715078"/>
          </a:xfrm>
          <a:prstGeom prst="rect">
            <a:avLst/>
          </a:prstGeom>
        </p:spPr>
      </p:pic>
      <p:pic>
        <p:nvPicPr>
          <p:cNvPr id="37" name="Picture 36" descr="CoxAutomotive_Inline_2C_LtBg.png">
            <a:extLst>
              <a:ext uri="{FF2B5EF4-FFF2-40B4-BE49-F238E27FC236}">
                <a16:creationId xmlns:a16="http://schemas.microsoft.com/office/drawing/2014/main" id="{54076DCF-3497-4504-9759-AA0C905A4ED0}"/>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9779589" y="295544"/>
            <a:ext cx="1837609" cy="371161"/>
          </a:xfrm>
          <a:prstGeom prst="rect">
            <a:avLst/>
          </a:prstGeom>
        </p:spPr>
      </p:pic>
    </p:spTree>
    <p:extLst>
      <p:ext uri="{BB962C8B-B14F-4D97-AF65-F5344CB8AC3E}">
        <p14:creationId xmlns:p14="http://schemas.microsoft.com/office/powerpoint/2010/main" val="3693420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18679" y="-194193"/>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pic>
        <p:nvPicPr>
          <p:cNvPr id="12" name="Picture 11" descr="CoxAutomotive_Inline_2C_LtBg.png">
            <a:extLst>
              <a:ext uri="{FF2B5EF4-FFF2-40B4-BE49-F238E27FC236}">
                <a16:creationId xmlns:a16="http://schemas.microsoft.com/office/drawing/2014/main" id="{74C33A06-66BE-4B8B-9002-7F258EC3A140}"/>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621816" y="319975"/>
            <a:ext cx="2269839" cy="458463"/>
          </a:xfrm>
          <a:prstGeom prst="rect">
            <a:avLst/>
          </a:prstGeom>
        </p:spPr>
      </p:pic>
    </p:spTree>
    <p:extLst>
      <p:ext uri="{BB962C8B-B14F-4D97-AF65-F5344CB8AC3E}">
        <p14:creationId xmlns:p14="http://schemas.microsoft.com/office/powerpoint/2010/main" val="4137360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24" name="r1Artboard 2edsw.pdf" descr="r1Artboard 2edsw.pdf">
            <a:extLst>
              <a:ext uri="{FF2B5EF4-FFF2-40B4-BE49-F238E27FC236}">
                <a16:creationId xmlns:a16="http://schemas.microsoft.com/office/drawing/2014/main" id="{16C9825F-3973-4D18-B2B3-9BEED8028CEE}"/>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25" name="Graphic 24">
            <a:extLst>
              <a:ext uri="{FF2B5EF4-FFF2-40B4-BE49-F238E27FC236}">
                <a16:creationId xmlns:a16="http://schemas.microsoft.com/office/drawing/2014/main" id="{08DCABB0-D1A8-4FD2-B229-C8C61C7271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39482195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pic>
        <p:nvPicPr>
          <p:cNvPr id="18" name="r1Artboard 2edsw.pdf" descr="r1Artboard 2edsw.pdf">
            <a:extLst>
              <a:ext uri="{FF2B5EF4-FFF2-40B4-BE49-F238E27FC236}">
                <a16:creationId xmlns:a16="http://schemas.microsoft.com/office/drawing/2014/main" id="{2C86AE62-1B46-4639-A936-F3BF492F5E89}"/>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20" name="Graphic 19">
            <a:extLst>
              <a:ext uri="{FF2B5EF4-FFF2-40B4-BE49-F238E27FC236}">
                <a16:creationId xmlns:a16="http://schemas.microsoft.com/office/drawing/2014/main" id="{F6C06D06-11E6-4BDE-901E-D5C4199CCC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37192035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rgbClr val="00DBA9"/>
          </a:solidFill>
        </p:spPr>
        <p:txBody>
          <a:bodyPr/>
          <a:lstStyle>
            <a:lvl1pPr marL="0" indent="0">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rgbClr val="00DBA9"/>
          </a:solidFill>
        </p:spPr>
        <p:txBody>
          <a:bodyPr/>
          <a:lstStyle>
            <a:lvl1pPr marL="0" indent="0">
              <a:buNone/>
              <a:defRPr>
                <a:noFill/>
              </a:defRPr>
            </a:lvl1pPr>
          </a:lstStyle>
          <a:p>
            <a:r>
              <a:rPr lang="en-US"/>
              <a:t>Click icon to add picture</a:t>
            </a:r>
            <a:endParaRPr lang="en-PT"/>
          </a:p>
        </p:txBody>
      </p:sp>
      <p:pic>
        <p:nvPicPr>
          <p:cNvPr id="41" name="r1Artboard 2edsw.pdf" descr="r1Artboard 2edsw.pdf">
            <a:extLst>
              <a:ext uri="{FF2B5EF4-FFF2-40B4-BE49-F238E27FC236}">
                <a16:creationId xmlns:a16="http://schemas.microsoft.com/office/drawing/2014/main" id="{0F126C79-734F-4515-AA27-49C51EDD769A}"/>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42" name="Graphic 41">
            <a:extLst>
              <a:ext uri="{FF2B5EF4-FFF2-40B4-BE49-F238E27FC236}">
                <a16:creationId xmlns:a16="http://schemas.microsoft.com/office/drawing/2014/main" id="{6BED605B-BD7B-4693-85AA-F5C6C8FA4C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28268422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1"/>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rgbClr val="00DBA9"/>
          </a:solidFill>
        </p:spPr>
        <p:txBody>
          <a:bodyPr/>
          <a:lstStyle>
            <a:lvl1pPr marL="0" indent="0">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rgbClr val="00DBA9"/>
          </a:solidFill>
        </p:spPr>
        <p:txBody>
          <a:bodyPr/>
          <a:lstStyle>
            <a:lvl1pPr marL="0" indent="0">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rgbClr val="00DBA9"/>
          </a:solidFill>
        </p:spPr>
        <p:txBody>
          <a:bodyPr/>
          <a:lstStyle>
            <a:lvl1pPr marL="0" indent="0">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rgbClr val="00DBA9"/>
          </a:solidFill>
        </p:spPr>
        <p:txBody>
          <a:bodyPr/>
          <a:lstStyle>
            <a:lvl1pPr marL="0" indent="0">
              <a:buNone/>
              <a:defRPr>
                <a:noFill/>
              </a:defRPr>
            </a:lvl1pPr>
          </a:lstStyle>
          <a:p>
            <a:r>
              <a:rPr lang="en-US"/>
              <a:t>Click icon to add picture</a:t>
            </a:r>
            <a:endParaRPr lang="en-PT"/>
          </a:p>
        </p:txBody>
      </p:sp>
      <p:pic>
        <p:nvPicPr>
          <p:cNvPr id="27" name="r1Artboard 2edsw.pdf" descr="r1Artboard 2edsw.pdf">
            <a:extLst>
              <a:ext uri="{FF2B5EF4-FFF2-40B4-BE49-F238E27FC236}">
                <a16:creationId xmlns:a16="http://schemas.microsoft.com/office/drawing/2014/main" id="{F62C9A6E-531E-4CE3-B161-F3C7DC3B7EA5}"/>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33" name="Graphic 32">
            <a:extLst>
              <a:ext uri="{FF2B5EF4-FFF2-40B4-BE49-F238E27FC236}">
                <a16:creationId xmlns:a16="http://schemas.microsoft.com/office/drawing/2014/main" id="{38DC5AFF-092B-4507-A4CA-CCC9DB7E0E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46915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1"/>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rgbClr val="060320"/>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rgbClr val="060320"/>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1"/>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893A5"/>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rgbClr val="8594A7"/>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rgbClr val="8594A7"/>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rgbClr val="00DBA9"/>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rgbClr val="8594A7"/>
          </a:solidFill>
        </p:spPr>
        <p:txBody>
          <a:bodyPr/>
          <a:lstStyle>
            <a:lvl1pPr marL="0" indent="0">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rgbClr val="8594A7"/>
          </a:solidFill>
        </p:spPr>
        <p:txBody>
          <a:bodyPr/>
          <a:lstStyle>
            <a:lvl1pPr marL="0" indent="0">
              <a:buNone/>
              <a:defRPr>
                <a:noFill/>
              </a:defRPr>
            </a:lvl1pPr>
          </a:lstStyle>
          <a:p>
            <a:r>
              <a:rPr lang="en-US"/>
              <a:t>Click icon to add picture</a:t>
            </a:r>
            <a:endParaRPr lang="en-PT"/>
          </a:p>
        </p:txBody>
      </p:sp>
      <p:pic>
        <p:nvPicPr>
          <p:cNvPr id="24" name="Graphic 23">
            <a:extLst>
              <a:ext uri="{FF2B5EF4-FFF2-40B4-BE49-F238E27FC236}">
                <a16:creationId xmlns:a16="http://schemas.microsoft.com/office/drawing/2014/main" id="{7162B2F2-11D5-426C-83E2-AFDA3B979B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2972206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pic>
        <p:nvPicPr>
          <p:cNvPr id="23" name="Graphic 22">
            <a:extLst>
              <a:ext uri="{FF2B5EF4-FFF2-40B4-BE49-F238E27FC236}">
                <a16:creationId xmlns:a16="http://schemas.microsoft.com/office/drawing/2014/main" id="{51BF7F5D-7EC1-4610-B935-3F801D43B8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pic>
        <p:nvPicPr>
          <p:cNvPr id="24" name="r1Asset 2.png" descr="r1Asset 2.png">
            <a:extLst>
              <a:ext uri="{FF2B5EF4-FFF2-40B4-BE49-F238E27FC236}">
                <a16:creationId xmlns:a16="http://schemas.microsoft.com/office/drawing/2014/main" id="{C142A682-9459-4701-80CE-57DBF31B2494}"/>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Tree>
    <p:extLst>
      <p:ext uri="{BB962C8B-B14F-4D97-AF65-F5344CB8AC3E}">
        <p14:creationId xmlns:p14="http://schemas.microsoft.com/office/powerpoint/2010/main" val="29005503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2_1_Quotes Blue">
    <p:bg>
      <p:bgPr>
        <a:solidFill>
          <a:srgbClr val="09294D"/>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pic>
        <p:nvPicPr>
          <p:cNvPr id="16" name="Graphic 15">
            <a:extLst>
              <a:ext uri="{FF2B5EF4-FFF2-40B4-BE49-F238E27FC236}">
                <a16:creationId xmlns:a16="http://schemas.microsoft.com/office/drawing/2014/main" id="{C72D04CD-3D54-4286-A62D-9349466AF7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7" name="TextBox 16">
            <a:extLst>
              <a:ext uri="{FF2B5EF4-FFF2-40B4-BE49-F238E27FC236}">
                <a16:creationId xmlns:a16="http://schemas.microsoft.com/office/drawing/2014/main" id="{BF6760EB-A4C7-4C71-BC2E-B70A05E8E137}"/>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tx1"/>
                </a:solidFill>
                <a:latin typeface="Equip Extended" panose="02000503030000020004" pitchFamily="2" charset="77"/>
              </a:rPr>
              <a:t>“</a:t>
            </a:r>
          </a:p>
        </p:txBody>
      </p:sp>
      <p:sp>
        <p:nvSpPr>
          <p:cNvPr id="18" name="TextBox 17">
            <a:extLst>
              <a:ext uri="{FF2B5EF4-FFF2-40B4-BE49-F238E27FC236}">
                <a16:creationId xmlns:a16="http://schemas.microsoft.com/office/drawing/2014/main" id="{37C1FEFD-6EEE-4C79-94E7-32EA584E67F2}"/>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tx1"/>
                </a:solidFill>
                <a:latin typeface="Equip Extended" panose="02000503030000020004" pitchFamily="2" charset="77"/>
              </a:rPr>
              <a:t>”</a:t>
            </a:r>
          </a:p>
        </p:txBody>
      </p:sp>
    </p:spTree>
    <p:extLst>
      <p:ext uri="{BB962C8B-B14F-4D97-AF65-F5344CB8AC3E}">
        <p14:creationId xmlns:p14="http://schemas.microsoft.com/office/powerpoint/2010/main" val="21685745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2_2_Quotes Purple">
    <p:bg>
      <p:bgPr>
        <a:solidFill>
          <a:srgbClr val="2E008B"/>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44" name="Text Placeholder 7">
            <a:extLst>
              <a:ext uri="{FF2B5EF4-FFF2-40B4-BE49-F238E27FC236}">
                <a16:creationId xmlns:a16="http://schemas.microsoft.com/office/drawing/2014/main" id="{B5142791-BBE3-5C4E-968E-02EE0E8B2BC9}"/>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3" name="TextBox 2">
            <a:extLst>
              <a:ext uri="{FF2B5EF4-FFF2-40B4-BE49-F238E27FC236}">
                <a16:creationId xmlns:a16="http://schemas.microsoft.com/office/drawing/2014/main" id="{887C61D2-B01E-A14D-A3C4-B70E84D40EC0}"/>
              </a:ext>
            </a:extLst>
          </p:cNvPr>
          <p:cNvSpPr txBox="1"/>
          <p:nvPr/>
        </p:nvSpPr>
        <p:spPr>
          <a:xfrm>
            <a:off x="966780" y="1379958"/>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100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buNone/>
              <a:defRPr sz="13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bg1"/>
                </a:solidFill>
                <a:latin typeface="Equip Extended Light" panose="02000503000000020004" pitchFamily="2" charset="77"/>
              </a:defRPr>
            </a:lvl1pPr>
          </a:lstStyle>
          <a:p>
            <a:pPr lvl="0"/>
            <a:r>
              <a:rPr lang="en-GB"/>
              <a:t>Edit subtitle</a:t>
            </a:r>
          </a:p>
        </p:txBody>
      </p:sp>
      <p:pic>
        <p:nvPicPr>
          <p:cNvPr id="16" name="Graphic 15">
            <a:extLst>
              <a:ext uri="{FF2B5EF4-FFF2-40B4-BE49-F238E27FC236}">
                <a16:creationId xmlns:a16="http://schemas.microsoft.com/office/drawing/2014/main" id="{53CACDC4-AC3D-47BC-AC45-FDEEB75422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7" name="TextBox 16">
            <a:extLst>
              <a:ext uri="{FF2B5EF4-FFF2-40B4-BE49-F238E27FC236}">
                <a16:creationId xmlns:a16="http://schemas.microsoft.com/office/drawing/2014/main" id="{D7B5382E-B6C8-41F0-9231-E8CB1457F53A}"/>
              </a:ext>
            </a:extLst>
          </p:cNvPr>
          <p:cNvSpPr txBox="1"/>
          <p:nvPr userDrawn="1"/>
        </p:nvSpPr>
        <p:spPr>
          <a:xfrm>
            <a:off x="966780" y="1379958"/>
            <a:ext cx="630301" cy="1323439"/>
          </a:xfrm>
          <a:prstGeom prst="rect">
            <a:avLst/>
          </a:prstGeom>
          <a:noFill/>
        </p:spPr>
        <p:txBody>
          <a:bodyPr wrap="none" rtlCol="0">
            <a:spAutoFit/>
          </a:bodyPr>
          <a:lstStyle/>
          <a:p>
            <a:r>
              <a:rPr lang="en-PT" sz="8000" b="1" i="0">
                <a:solidFill>
                  <a:schemeClr val="tx1"/>
                </a:solidFill>
                <a:latin typeface="Equip Extended" panose="02000503030000020004" pitchFamily="2" charset="77"/>
              </a:rPr>
              <a:t>“</a:t>
            </a:r>
          </a:p>
        </p:txBody>
      </p:sp>
      <p:sp>
        <p:nvSpPr>
          <p:cNvPr id="18" name="TextBox 17">
            <a:extLst>
              <a:ext uri="{FF2B5EF4-FFF2-40B4-BE49-F238E27FC236}">
                <a16:creationId xmlns:a16="http://schemas.microsoft.com/office/drawing/2014/main" id="{27A29954-3B74-4B9D-AB79-C06AF6884877}"/>
              </a:ext>
            </a:extLst>
          </p:cNvPr>
          <p:cNvSpPr txBox="1"/>
          <p:nvPr userDrawn="1"/>
        </p:nvSpPr>
        <p:spPr>
          <a:xfrm>
            <a:off x="10602823" y="5051551"/>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Tree>
    <p:extLst>
      <p:ext uri="{BB962C8B-B14F-4D97-AF65-F5344CB8AC3E}">
        <p14:creationId xmlns:p14="http://schemas.microsoft.com/office/powerpoint/2010/main" val="9818169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p:nvSpPr>
        <p:spPr>
          <a:xfrm>
            <a:off x="5691598" y="0"/>
            <a:ext cx="6500402" cy="6858000"/>
          </a:xfrm>
          <a:prstGeom prst="rect">
            <a:avLst/>
          </a:prstGeom>
          <a:solidFill>
            <a:srgbClr val="092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18" name="Rectangle 17">
            <a:extLst>
              <a:ext uri="{FF2B5EF4-FFF2-40B4-BE49-F238E27FC236}">
                <a16:creationId xmlns:a16="http://schemas.microsoft.com/office/drawing/2014/main" id="{B4B59324-5447-4134-AF20-0790BDD7BC17}"/>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19" name="Graphic 18">
            <a:extLst>
              <a:ext uri="{FF2B5EF4-FFF2-40B4-BE49-F238E27FC236}">
                <a16:creationId xmlns:a16="http://schemas.microsoft.com/office/drawing/2014/main" id="{F2887614-DB0F-4703-B61F-027271E2D9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5" name="TextBox 24">
            <a:extLst>
              <a:ext uri="{FF2B5EF4-FFF2-40B4-BE49-F238E27FC236}">
                <a16:creationId xmlns:a16="http://schemas.microsoft.com/office/drawing/2014/main" id="{78D78D06-3353-4BF4-A05D-982A8206F865}"/>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tx1"/>
                </a:solidFill>
                <a:latin typeface="Equip Extended" panose="02000503030000020004" pitchFamily="2" charset="77"/>
              </a:rPr>
              <a:t>“</a:t>
            </a:r>
          </a:p>
        </p:txBody>
      </p:sp>
      <p:sp>
        <p:nvSpPr>
          <p:cNvPr id="29" name="TextBox 28">
            <a:extLst>
              <a:ext uri="{FF2B5EF4-FFF2-40B4-BE49-F238E27FC236}">
                <a16:creationId xmlns:a16="http://schemas.microsoft.com/office/drawing/2014/main" id="{42A49D91-7F33-4B20-AC93-9BEC6ACF5EA0}"/>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tx1"/>
                </a:solidFill>
                <a:latin typeface="Equip Extended" panose="02000503030000020004" pitchFamily="2" charset="77"/>
              </a:rPr>
              <a:t>”</a:t>
            </a:r>
          </a:p>
        </p:txBody>
      </p:sp>
    </p:spTree>
    <p:extLst>
      <p:ext uri="{BB962C8B-B14F-4D97-AF65-F5344CB8AC3E}">
        <p14:creationId xmlns:p14="http://schemas.microsoft.com/office/powerpoint/2010/main" val="25894608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p:nvSpPr>
        <p:spPr>
          <a:xfrm>
            <a:off x="5691598" y="0"/>
            <a:ext cx="6500402" cy="6858000"/>
          </a:xfrm>
          <a:prstGeom prst="rect">
            <a:avLst/>
          </a:prstGeom>
          <a:solidFill>
            <a:srgbClr val="2E00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p:nvSpPr>
        <p:spPr>
          <a:xfrm>
            <a:off x="6333156" y="326194"/>
            <a:ext cx="630301" cy="1323439"/>
          </a:xfrm>
          <a:prstGeom prst="rect">
            <a:avLst/>
          </a:prstGeom>
          <a:noFill/>
        </p:spPr>
        <p:txBody>
          <a:bodyPr wrap="none" rtlCol="0">
            <a:spAutoFit/>
          </a:bodyPr>
          <a:lstStyle/>
          <a:p>
            <a:r>
              <a:rPr lang="en-PT" sz="8000" b="1" i="0">
                <a:solidFill>
                  <a:schemeClr val="accent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925052" y="5626330"/>
            <a:ext cx="628698" cy="1323439"/>
          </a:xfrm>
          <a:prstGeom prst="rect">
            <a:avLst/>
          </a:prstGeom>
          <a:noFill/>
        </p:spPr>
        <p:txBody>
          <a:bodyPr wrap="none" rtlCol="0" anchor="b">
            <a:noAutofit/>
          </a:bodyPr>
          <a:lstStyle/>
          <a:p>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100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buNone/>
              <a:defRPr sz="1200" b="1" i="0">
                <a:solidFill>
                  <a:schemeClr val="accent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18" name="Rectangle 17">
            <a:extLst>
              <a:ext uri="{FF2B5EF4-FFF2-40B4-BE49-F238E27FC236}">
                <a16:creationId xmlns:a16="http://schemas.microsoft.com/office/drawing/2014/main" id="{549A3A58-1F08-4F7B-A575-B3695742DB00}"/>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19" name="Graphic 18">
            <a:extLst>
              <a:ext uri="{FF2B5EF4-FFF2-40B4-BE49-F238E27FC236}">
                <a16:creationId xmlns:a16="http://schemas.microsoft.com/office/drawing/2014/main" id="{A5182B21-B3A0-4F6F-88A6-9F1840BFBF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5" name="TextBox 24">
            <a:extLst>
              <a:ext uri="{FF2B5EF4-FFF2-40B4-BE49-F238E27FC236}">
                <a16:creationId xmlns:a16="http://schemas.microsoft.com/office/drawing/2014/main" id="{AD544D3F-65C5-483C-BE8C-B36F8F261B3E}"/>
              </a:ext>
            </a:extLst>
          </p:cNvPr>
          <p:cNvSpPr txBox="1"/>
          <p:nvPr userDrawn="1"/>
        </p:nvSpPr>
        <p:spPr>
          <a:xfrm>
            <a:off x="6333156" y="326194"/>
            <a:ext cx="630301" cy="1323439"/>
          </a:xfrm>
          <a:prstGeom prst="rect">
            <a:avLst/>
          </a:prstGeom>
          <a:noFill/>
        </p:spPr>
        <p:txBody>
          <a:bodyPr wrap="none" rtlCol="0">
            <a:spAutoFit/>
          </a:bodyPr>
          <a:lstStyle/>
          <a:p>
            <a:r>
              <a:rPr lang="en-PT" sz="8000" b="1" i="0">
                <a:solidFill>
                  <a:schemeClr val="tx1"/>
                </a:solidFill>
                <a:latin typeface="Equip Extended" panose="02000503030000020004" pitchFamily="2" charset="77"/>
              </a:rPr>
              <a:t>“</a:t>
            </a:r>
          </a:p>
        </p:txBody>
      </p:sp>
      <p:sp>
        <p:nvSpPr>
          <p:cNvPr id="29" name="TextBox 28">
            <a:extLst>
              <a:ext uri="{FF2B5EF4-FFF2-40B4-BE49-F238E27FC236}">
                <a16:creationId xmlns:a16="http://schemas.microsoft.com/office/drawing/2014/main" id="{89CBD326-AA26-4C8E-AAA6-5D8F5B90F05F}"/>
              </a:ext>
            </a:extLst>
          </p:cNvPr>
          <p:cNvSpPr txBox="1"/>
          <p:nvPr userDrawn="1"/>
        </p:nvSpPr>
        <p:spPr>
          <a:xfrm>
            <a:off x="10925052" y="5626330"/>
            <a:ext cx="628698" cy="1323439"/>
          </a:xfrm>
          <a:prstGeom prst="rect">
            <a:avLst/>
          </a:prstGeom>
          <a:noFill/>
        </p:spPr>
        <p:txBody>
          <a:bodyPr wrap="none" rtlCol="0" anchor="b">
            <a:noAutofit/>
          </a:bodyPr>
          <a:lstStyle/>
          <a:p>
            <a:r>
              <a:rPr lang="en-PT" sz="8000" b="1" i="0">
                <a:solidFill>
                  <a:schemeClr val="tx1"/>
                </a:solidFill>
                <a:latin typeface="Equip Extended" panose="02000503030000020004" pitchFamily="2" charset="77"/>
              </a:rPr>
              <a:t>”</a:t>
            </a:r>
          </a:p>
        </p:txBody>
      </p:sp>
    </p:spTree>
    <p:extLst>
      <p:ext uri="{BB962C8B-B14F-4D97-AF65-F5344CB8AC3E}">
        <p14:creationId xmlns:p14="http://schemas.microsoft.com/office/powerpoint/2010/main" val="248806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pic>
        <p:nvPicPr>
          <p:cNvPr id="7" name="r1Artboard 3 copy 7edsw.pdf" descr="r1Artboard 3 copy 7edsw.pdf">
            <a:extLst>
              <a:ext uri="{FF2B5EF4-FFF2-40B4-BE49-F238E27FC236}">
                <a16:creationId xmlns:a16="http://schemas.microsoft.com/office/drawing/2014/main" id="{AB0AD683-0AEB-48F5-BA7B-8CA3ABDA22DD}"/>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9" name="Graphic 8">
            <a:extLst>
              <a:ext uri="{FF2B5EF4-FFF2-40B4-BE49-F238E27FC236}">
                <a16:creationId xmlns:a16="http://schemas.microsoft.com/office/drawing/2014/main" id="{C06F15CC-1A4C-46D3-8B25-036780FA24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Tree>
    <p:extLst>
      <p:ext uri="{BB962C8B-B14F-4D97-AF65-F5344CB8AC3E}">
        <p14:creationId xmlns:p14="http://schemas.microsoft.com/office/powerpoint/2010/main" val="26884506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184640"/>
            <a:ext cx="5497200" cy="549757"/>
          </a:xfrm>
          <a:prstGeom prst="rect">
            <a:avLst/>
          </a:prstGeom>
        </p:spPr>
        <p:txBody>
          <a:bodyPr wrap="square" tIns="72000" anchor="b">
            <a:spAutoFit/>
          </a:bodyPr>
          <a:lstStyle>
            <a:lvl1pPr>
              <a:lnSpc>
                <a:spcPct val="100000"/>
              </a:lnSpc>
              <a:defRPr sz="2800" b="1" i="0">
                <a:solidFill>
                  <a:schemeClr val="tx1"/>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1497600"/>
            <a:ext cx="2880000" cy="28800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2877957"/>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233749"/>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3589541"/>
            <a:ext cx="54960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social networks</a:t>
            </a:r>
          </a:p>
        </p:txBody>
      </p:sp>
      <p:sp>
        <p:nvSpPr>
          <p:cNvPr id="27" name="Text Placeholder 7">
            <a:extLst>
              <a:ext uri="{FF2B5EF4-FFF2-40B4-BE49-F238E27FC236}">
                <a16:creationId xmlns:a16="http://schemas.microsoft.com/office/drawing/2014/main" id="{ED6B39CA-A771-B745-857C-F277952DE3B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pic>
        <p:nvPicPr>
          <p:cNvPr id="10" name="r1Artboard 2edsw.pdf" descr="r1Artboard 2edsw.pdf">
            <a:extLst>
              <a:ext uri="{FF2B5EF4-FFF2-40B4-BE49-F238E27FC236}">
                <a16:creationId xmlns:a16="http://schemas.microsoft.com/office/drawing/2014/main" id="{21BAE5C9-F376-4CD3-A718-EDBA255DC884}"/>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11" name="Graphic 10">
            <a:extLst>
              <a:ext uri="{FF2B5EF4-FFF2-40B4-BE49-F238E27FC236}">
                <a16:creationId xmlns:a16="http://schemas.microsoft.com/office/drawing/2014/main" id="{7594B315-A034-4C41-9C5B-3B0859617B1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27663847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4_1_Thank You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4026"/>
            <a:ext cx="2894399" cy="509948"/>
          </a:xfrm>
          <a:prstGeom prst="rect">
            <a:avLst/>
          </a:prstGeom>
        </p:spPr>
        <p:txBody>
          <a:bodyPr wrap="square" anchor="ctr">
            <a:spAutoFit/>
          </a:bodyPr>
          <a:lstStyle>
            <a:lvl1pPr>
              <a:lnSpc>
                <a:spcPct val="80000"/>
              </a:lnSpc>
              <a:defRPr sz="3200" b="0" i="0">
                <a:solidFill>
                  <a:schemeClr val="tx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tx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p:nvPicPr>
        <p:blipFill>
          <a:blip r:embed="rId2"/>
          <a:srcRect l="26275" t="24199" r="29122" b="27518"/>
          <a:stretch>
            <a:fillRect/>
          </a:stretch>
        </p:blipFill>
        <p:spPr>
          <a:xfrm>
            <a:off x="4225440" y="1997476"/>
            <a:ext cx="3741121" cy="2863048"/>
          </a:xfrm>
          <a:prstGeom prst="rect">
            <a:avLst/>
          </a:prstGeom>
          <a:ln w="12700">
            <a:miter lim="400000"/>
          </a:ln>
        </p:spPr>
      </p:pic>
      <p:pic>
        <p:nvPicPr>
          <p:cNvPr id="7" name="N_3D_transp-updated-color.png" descr="N_3D_transp-updated-color.png">
            <a:extLst>
              <a:ext uri="{FF2B5EF4-FFF2-40B4-BE49-F238E27FC236}">
                <a16:creationId xmlns:a16="http://schemas.microsoft.com/office/drawing/2014/main" id="{4379FA1D-BCEA-4E92-9E96-12313B2535DE}"/>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39344420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p:nvPicPr>
        <p:blipFill>
          <a:blip r:embed="rId2"/>
          <a:srcRect l="26275" t="24199" r="29122" b="27518"/>
          <a:stretch>
            <a:fillRect/>
          </a:stretch>
        </p:blipFill>
        <p:spPr>
          <a:xfrm>
            <a:off x="4225440" y="1997476"/>
            <a:ext cx="3741121" cy="2863048"/>
          </a:xfrm>
          <a:prstGeom prst="rect">
            <a:avLst/>
          </a:prstGeom>
          <a:ln w="12700">
            <a:miter lim="400000"/>
          </a:ln>
        </p:spPr>
      </p:pic>
      <p:pic>
        <p:nvPicPr>
          <p:cNvPr id="7" name="N_3D_transp-updated-color.png" descr="N_3D_transp-updated-color.png">
            <a:extLst>
              <a:ext uri="{FF2B5EF4-FFF2-40B4-BE49-F238E27FC236}">
                <a16:creationId xmlns:a16="http://schemas.microsoft.com/office/drawing/2014/main" id="{B20FF036-A9F5-48C0-BE6B-99621CD78A86}"/>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19069106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3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40034892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2"/>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2"/>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3_Section Big Title Green">
    <p:bg>
      <p:bgPr>
        <a:solidFill>
          <a:srgbClr val="00DBA9"/>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tx1"/>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tx1"/>
                </a:solidFill>
                <a:latin typeface="Equip Extended" panose="02000503030000020004" pitchFamily="2" charset="77"/>
              </a:defRPr>
            </a:lvl1pPr>
          </a:lstStyle>
          <a:p>
            <a:r>
              <a:rPr lang="en-GB"/>
              <a:t>Edit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pic>
        <p:nvPicPr>
          <p:cNvPr id="7" name="r1Artboard 3 copy 34edsw.pdf">
            <a:extLst>
              <a:ext uri="{FF2B5EF4-FFF2-40B4-BE49-F238E27FC236}">
                <a16:creationId xmlns:a16="http://schemas.microsoft.com/office/drawing/2014/main" id="{007EA90D-7E2C-4C05-AE65-3F87FA002688}"/>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12" name="Graphic 11">
            <a:extLst>
              <a:ext uri="{FF2B5EF4-FFF2-40B4-BE49-F238E27FC236}">
                <a16:creationId xmlns:a16="http://schemas.microsoft.com/office/drawing/2014/main" id="{678BD39A-5924-4F61-88E0-B9CF10CF47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3430341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704972" y="243620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704974" y="2112111"/>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079996" y="2112111"/>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704972" y="352205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704974" y="3197961"/>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079996" y="3197961"/>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704972" y="4521563"/>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704974" y="4197471"/>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079996" y="4197471"/>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100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buNone/>
              <a:defRPr sz="2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buNone/>
              <a:defRPr sz="2000" b="1" i="0">
                <a:solidFill>
                  <a:schemeClr val="tx1"/>
                </a:solidFill>
                <a:latin typeface="Equip Extended" panose="02000503030000020004" pitchFamily="2" charset="77"/>
              </a:defRPr>
            </a:lvl1pPr>
          </a:lstStyle>
          <a:p>
            <a:pPr lvl="0"/>
            <a:r>
              <a:rPr lang="en-GB"/>
              <a:t>Nr.</a:t>
            </a:r>
          </a:p>
        </p:txBody>
      </p:sp>
    </p:spTree>
    <p:extLst>
      <p:ext uri="{BB962C8B-B14F-4D97-AF65-F5344CB8AC3E}">
        <p14:creationId xmlns:p14="http://schemas.microsoft.com/office/powerpoint/2010/main" val="23584221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285750" indent="-285750">
              <a:lnSpc>
                <a:spcPct val="100000"/>
              </a:lnSpc>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259548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1365365"/>
          </a:xfrm>
          <a:prstGeom prst="rect">
            <a:avLst/>
          </a:prstGeom>
        </p:spPr>
        <p:txBody>
          <a:bodyPr wrap="square" tIns="72000" anchor="t">
            <a:spAutoFit/>
          </a:bodyPr>
          <a:lstStyle>
            <a:lvl1pPr marL="342900" indent="-342900">
              <a:lnSpc>
                <a:spcPct val="100000"/>
              </a:lnSpc>
              <a:buFont typeface="+mj-lt"/>
              <a:buAutoNum type="arabicPeriod"/>
              <a:defRPr sz="1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09948"/>
          </a:xfrm>
        </p:spPr>
        <p:txBody>
          <a:bodyPr wrap="square">
            <a:spAutoFit/>
          </a:bodyPr>
          <a:lstStyle>
            <a:lvl1pPr marL="0" indent="0">
              <a:lnSpc>
                <a:spcPct val="80000"/>
              </a:lnSpc>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1731444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9813522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39016" y="576821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pic>
        <p:nvPicPr>
          <p:cNvPr id="7" name="Picture 6" descr="CoxAutomotive_Inline_2C_LtBg.png">
            <a:extLst>
              <a:ext uri="{FF2B5EF4-FFF2-40B4-BE49-F238E27FC236}">
                <a16:creationId xmlns:a16="http://schemas.microsoft.com/office/drawing/2014/main" id="{66A5F23B-A7E9-4100-A247-F808A872C139}"/>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9655777" y="374709"/>
            <a:ext cx="1837609" cy="371161"/>
          </a:xfrm>
          <a:prstGeom prst="rect">
            <a:avLst/>
          </a:prstGeom>
        </p:spPr>
      </p:pic>
    </p:spTree>
    <p:extLst>
      <p:ext uri="{BB962C8B-B14F-4D97-AF65-F5344CB8AC3E}">
        <p14:creationId xmlns:p14="http://schemas.microsoft.com/office/powerpoint/2010/main" val="361324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11120" y="3070934"/>
            <a:ext cx="9767782" cy="1032014"/>
          </a:xfrm>
          <a:prstGeom prst="rect">
            <a:avLst/>
          </a:prstGeom>
        </p:spPr>
        <p:txBody>
          <a:bodyPr anchor="ctr">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
        <p:nvSpPr>
          <p:cNvPr id="8" name="Rectangle 7">
            <a:extLst>
              <a:ext uri="{FF2B5EF4-FFF2-40B4-BE49-F238E27FC236}">
                <a16:creationId xmlns:a16="http://schemas.microsoft.com/office/drawing/2014/main" id="{5CDE2F3E-9C29-4BEF-A129-87A8A9E02B09}"/>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9" name="Graphic 8">
            <a:extLst>
              <a:ext uri="{FF2B5EF4-FFF2-40B4-BE49-F238E27FC236}">
                <a16:creationId xmlns:a16="http://schemas.microsoft.com/office/drawing/2014/main" id="{C9A47B7A-D166-4961-B4E4-BFFA3BE92E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Tree>
    <p:extLst>
      <p:ext uri="{BB962C8B-B14F-4D97-AF65-F5344CB8AC3E}">
        <p14:creationId xmlns:p14="http://schemas.microsoft.com/office/powerpoint/2010/main" val="42538954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39016" y="576821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pic>
        <p:nvPicPr>
          <p:cNvPr id="6" name="Picture 5" descr="CoxAutomotive_Inline_2C_LtBg.png">
            <a:extLst>
              <a:ext uri="{FF2B5EF4-FFF2-40B4-BE49-F238E27FC236}">
                <a16:creationId xmlns:a16="http://schemas.microsoft.com/office/drawing/2014/main" id="{19E8337D-F03A-4804-8F13-A3A3C6BBCB17}"/>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9655777" y="225097"/>
            <a:ext cx="1837609" cy="371161"/>
          </a:xfrm>
          <a:prstGeom prst="rect">
            <a:avLst/>
          </a:prstGeom>
        </p:spPr>
      </p:pic>
    </p:spTree>
    <p:extLst>
      <p:ext uri="{BB962C8B-B14F-4D97-AF65-F5344CB8AC3E}">
        <p14:creationId xmlns:p14="http://schemas.microsoft.com/office/powerpoint/2010/main" val="40213742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1079996" y="5261733"/>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1079998" y="4937640"/>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6152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615200" y="493707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150400" y="5261169"/>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150400" y="493707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1079998"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6152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150400" y="4516763"/>
            <a:ext cx="2959200" cy="395869"/>
          </a:xfrm>
          <a:prstGeom prst="rect">
            <a:avLst/>
          </a:prstGeom>
        </p:spPr>
        <p:txBody>
          <a:bodyPr tIns="72000" anchor="t">
            <a:spAutoFit/>
          </a:bodyPr>
          <a:lstStyle>
            <a:lvl1pPr marL="0" indent="0">
              <a:lnSpc>
                <a:spcPct val="100000"/>
              </a:lnSpc>
              <a:buNone/>
              <a:defRPr sz="18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1079996" y="1605300"/>
            <a:ext cx="10029604" cy="26028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Tree>
    <p:extLst>
      <p:ext uri="{BB962C8B-B14F-4D97-AF65-F5344CB8AC3E}">
        <p14:creationId xmlns:p14="http://schemas.microsoft.com/office/powerpoint/2010/main" val="11068181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065200" cy="386615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411600" y="1602250"/>
            <a:ext cx="5065200" cy="38664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0" name="Text Placeholder 7">
            <a:extLst>
              <a:ext uri="{FF2B5EF4-FFF2-40B4-BE49-F238E27FC236}">
                <a16:creationId xmlns:a16="http://schemas.microsoft.com/office/drawing/2014/main" id="{7349E908-A4CA-7D44-A358-C5A13A5E120B}"/>
              </a:ext>
            </a:extLst>
          </p:cNvPr>
          <p:cNvSpPr>
            <a:spLocks noGrp="1"/>
          </p:cNvSpPr>
          <p:nvPr>
            <p:ph type="body" sz="quarter" idx="10" hasCustomPrompt="1"/>
          </p:nvPr>
        </p:nvSpPr>
        <p:spPr>
          <a:xfrm>
            <a:off x="639385" y="5876515"/>
            <a:ext cx="10854585"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lstStyle>
            <a:lvl1pPr>
              <a:defRPr>
                <a:solidFill>
                  <a:srgbClr val="060320"/>
                </a:solidFill>
              </a:defRPr>
            </a:lvl1pPr>
            <a:lvl2pPr>
              <a:defRPr>
                <a:solidFill>
                  <a:srgbClr val="060320"/>
                </a:solidFill>
              </a:defRPr>
            </a:lvl2pPr>
            <a:lvl3pPr>
              <a:defRPr>
                <a:solidFill>
                  <a:srgbClr val="060320"/>
                </a:solidFill>
              </a:defRPr>
            </a:lvl3pPr>
            <a:lvl4pPr>
              <a:defRPr>
                <a:solidFill>
                  <a:srgbClr val="060320"/>
                </a:solidFill>
              </a:defRPr>
            </a:lvl4pPr>
            <a:lvl5pPr>
              <a:defRPr>
                <a:solidFill>
                  <a:srgbClr val="06032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294451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a:t>Edit paragraph headline</a:t>
            </a:r>
            <a:endParaRPr lang="en-PT"/>
          </a:p>
        </p:txBody>
      </p:sp>
      <p:sp>
        <p:nvSpPr>
          <p:cNvPr id="8" name="Text Placeholder 7">
            <a:extLst>
              <a:ext uri="{FF2B5EF4-FFF2-40B4-BE49-F238E27FC236}">
                <a16:creationId xmlns:a16="http://schemas.microsoft.com/office/drawing/2014/main" id="{2B194115-C80D-C847-B4D6-BB1148451F3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8839139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324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438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438800" y="1752059"/>
            <a:ext cx="324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254800" y="2153050"/>
            <a:ext cx="3240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254800" y="1752059"/>
            <a:ext cx="3240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2" name="Text Placeholder 7">
            <a:extLst>
              <a:ext uri="{FF2B5EF4-FFF2-40B4-BE49-F238E27FC236}">
                <a16:creationId xmlns:a16="http://schemas.microsoft.com/office/drawing/2014/main" id="{9DE1E3AC-AA13-E348-B65E-35E523F0E538}"/>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0523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0523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0251418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62"/>
            <a:ext cx="5148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153053"/>
            <a:ext cx="5148000" cy="1242254"/>
          </a:xfrm>
          <a:prstGeom prst="rect">
            <a:avLst/>
          </a:prstGeom>
        </p:spPr>
        <p:txBody>
          <a:bodyPr wrap="square" tIns="72000" numCol="1" spcCol="720000" anchor="t">
            <a:spAutoFit/>
          </a:bodyPr>
          <a:lstStyle>
            <a:lvl1pPr marL="171450" indent="-171450">
              <a:lnSpc>
                <a:spcPct val="100000"/>
              </a:lnSpc>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752062"/>
            <a:ext cx="5148000" cy="323165"/>
          </a:xfrm>
        </p:spPr>
        <p:txBody>
          <a:bodyPr wrap="square" anchor="b">
            <a:spAutoFit/>
          </a:bodyPr>
          <a:lstStyle>
            <a:lvl1pPr marL="0" indent="0">
              <a:lnSpc>
                <a:spcPct val="100000"/>
              </a:lnSpc>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1" name="Text Placeholder 7">
            <a:extLst>
              <a:ext uri="{FF2B5EF4-FFF2-40B4-BE49-F238E27FC236}">
                <a16:creationId xmlns:a16="http://schemas.microsoft.com/office/drawing/2014/main" id="{9CFAFAB4-3447-804B-87EA-0C0D570EDE3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7767468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1885395"/>
            <a:ext cx="5455376"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333692"/>
            <a:ext cx="5455376" cy="611312"/>
          </a:xfrm>
          <a:prstGeom prst="rect">
            <a:avLst/>
          </a:prstGeom>
        </p:spPr>
        <p:txBody>
          <a:bodyPr wrap="square" tIns="72000" anchor="t">
            <a:spAutoFit/>
          </a:bodyPr>
          <a:lstStyle>
            <a:lvl1pPr>
              <a:lnSpc>
                <a:spcPct val="100000"/>
              </a:lnSpc>
              <a:defRPr sz="32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chemeClr val="tx2"/>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1976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rgbClr val="8594A7"/>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tx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1"/>
                </a:solidFill>
                <a:latin typeface="Equip Extended Thin" panose="02000503030000020004" pitchFamily="2" charset="77"/>
              </a:defRPr>
            </a:lvl1pPr>
          </a:lstStyle>
          <a:p>
            <a:pPr lvl="0"/>
            <a:r>
              <a:rPr lang="en-GB"/>
              <a:t>Edit description</a:t>
            </a:r>
          </a:p>
        </p:txBody>
      </p:sp>
      <p:pic>
        <p:nvPicPr>
          <p:cNvPr id="6" name="Graphic 5">
            <a:extLst>
              <a:ext uri="{FF2B5EF4-FFF2-40B4-BE49-F238E27FC236}">
                <a16:creationId xmlns:a16="http://schemas.microsoft.com/office/drawing/2014/main" id="{511A1B7A-F942-46ED-A6BF-0004651090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Tree>
    <p:extLst>
      <p:ext uri="{BB962C8B-B14F-4D97-AF65-F5344CB8AC3E}">
        <p14:creationId xmlns:p14="http://schemas.microsoft.com/office/powerpoint/2010/main" val="12068478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836526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6976800"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06400" y="720000"/>
            <a:ext cx="348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06400" y="3574801"/>
            <a:ext cx="348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00353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48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48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868251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9544929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6082569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074932" y="5829579"/>
            <a:ext cx="690376" cy="606776"/>
          </a:xfrm>
          <a:prstGeom prst="rect">
            <a:avLst/>
          </a:prstGeom>
        </p:spPr>
      </p:pic>
      <p:sp>
        <p:nvSpPr>
          <p:cNvPr id="8" name="Text Placeholder 7">
            <a:extLst>
              <a:ext uri="{FF2B5EF4-FFF2-40B4-BE49-F238E27FC236}">
                <a16:creationId xmlns:a16="http://schemas.microsoft.com/office/drawing/2014/main" id="{F58B3105-25FA-4A42-9600-479307B2997E}"/>
              </a:ext>
            </a:extLst>
          </p:cNvPr>
          <p:cNvSpPr>
            <a:spLocks noGrp="1"/>
          </p:cNvSpPr>
          <p:nvPr>
            <p:ph type="body" sz="quarter" idx="10" hasCustomPrompt="1"/>
          </p:nvPr>
        </p:nvSpPr>
        <p:spPr>
          <a:xfrm>
            <a:off x="639385" y="5876515"/>
            <a:ext cx="10977813"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2"/>
                </a:solidFill>
                <a:latin typeface="Equip Extended" panose="02000503030000020004" pitchFamily="2" charset="77"/>
              </a:defRPr>
            </a:lvl1pPr>
          </a:lstStyle>
          <a:p>
            <a:r>
              <a:rPr lang="en-GB"/>
              <a:t>Edit multiline description</a:t>
            </a:r>
            <a:endParaRPr lang="en-PT"/>
          </a:p>
        </p:txBody>
      </p:sp>
      <p:pic>
        <p:nvPicPr>
          <p:cNvPr id="6" name="Picture 5" descr="CoxAutomotive_Inline_2C_LtBg.png">
            <a:extLst>
              <a:ext uri="{FF2B5EF4-FFF2-40B4-BE49-F238E27FC236}">
                <a16:creationId xmlns:a16="http://schemas.microsoft.com/office/drawing/2014/main" id="{D3D5CDAD-7DBD-422D-854C-8227D1AF889C}"/>
              </a:ext>
            </a:extLst>
          </p:cNvPr>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9779588" y="483010"/>
            <a:ext cx="1837609" cy="371161"/>
          </a:xfrm>
          <a:prstGeom prst="rect">
            <a:avLst/>
          </a:prstGeom>
        </p:spPr>
      </p:pic>
    </p:spTree>
    <p:extLst>
      <p:ext uri="{BB962C8B-B14F-4D97-AF65-F5344CB8AC3E}">
        <p14:creationId xmlns:p14="http://schemas.microsoft.com/office/powerpoint/2010/main" val="1225428796"/>
      </p:ext>
    </p:extLst>
  </p:cSld>
  <p:clrMapOvr>
    <a:masterClrMapping/>
  </p:clrMapOvr>
  <p:extLst>
    <p:ext uri="{DCECCB84-F9BA-43D5-87BE-67443E8EF086}">
      <p15:sldGuideLst xmlns:p15="http://schemas.microsoft.com/office/powerpoint/2012/main">
        <p15:guide id="1" pos="7310"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8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buNone/>
              <a:defRPr sz="16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buNone/>
              <a:defRPr sz="4800" b="1" i="0">
                <a:solidFill>
                  <a:schemeClr val="tx2"/>
                </a:solidFill>
                <a:latin typeface="Equip Extended" panose="02000503030000020004" pitchFamily="2" charset="77"/>
              </a:defRPr>
            </a:lvl1pPr>
          </a:lstStyle>
          <a:p>
            <a:pPr lvl="0"/>
            <a:r>
              <a:rPr lang="en-GB"/>
              <a:t>8,400</a:t>
            </a:r>
          </a:p>
        </p:txBody>
      </p:sp>
      <p:sp>
        <p:nvSpPr>
          <p:cNvPr id="15" name="Text Placeholder 7">
            <a:extLst>
              <a:ext uri="{FF2B5EF4-FFF2-40B4-BE49-F238E27FC236}">
                <a16:creationId xmlns:a16="http://schemas.microsoft.com/office/drawing/2014/main" id="{9DC2C14C-9EC2-194E-865F-584B25F4495B}"/>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965519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7012972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1428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1428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2056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2056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2684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2684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331200" y="4065371"/>
            <a:ext cx="1774800" cy="288147"/>
          </a:xfrm>
          <a:prstGeom prst="rect">
            <a:avLst/>
          </a:prstGeom>
        </p:spPr>
        <p:txBody>
          <a:bodyPr wrap="square" tIns="72000" anchor="t">
            <a:spAutoFit/>
          </a:bodyPr>
          <a:lstStyle>
            <a:lvl1pPr marL="0" indent="0" algn="ctr">
              <a:lnSpc>
                <a:spcPct val="100000"/>
              </a:lnSpc>
              <a:spcBef>
                <a:spcPts val="1000"/>
              </a:spcBef>
              <a:buNone/>
              <a:defRPr sz="11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331200" y="3741371"/>
            <a:ext cx="1774800" cy="334313"/>
          </a:xfrm>
          <a:prstGeom prst="rect">
            <a:avLst/>
          </a:prstGeom>
        </p:spPr>
        <p:txBody>
          <a:bodyPr wrap="square" tIns="72000" anchor="t">
            <a:spAutoFit/>
          </a:bodyPr>
          <a:lstStyle>
            <a:lvl1pPr marL="0" indent="0" algn="ctr">
              <a:lnSpc>
                <a:spcPct val="100000"/>
              </a:lnSpc>
              <a:buNone/>
              <a:defRPr sz="1400" b="1" i="0">
                <a:solidFill>
                  <a:schemeClr val="tx2"/>
                </a:solidFill>
                <a:latin typeface="Equip Extended" panose="02000503030000020004" pitchFamily="2" charset="77"/>
              </a:defRPr>
            </a:lvl1pPr>
          </a:lstStyle>
          <a:p>
            <a:pPr lvl="0"/>
            <a:r>
              <a:rPr lang="en-GB"/>
              <a:t>Edit title</a:t>
            </a:r>
          </a:p>
        </p:txBody>
      </p:sp>
      <p:sp>
        <p:nvSpPr>
          <p:cNvPr id="22" name="Text Placeholder 7">
            <a:extLst>
              <a:ext uri="{FF2B5EF4-FFF2-40B4-BE49-F238E27FC236}">
                <a16:creationId xmlns:a16="http://schemas.microsoft.com/office/drawing/2014/main" id="{8D606845-63F3-E744-8637-5AEC1CCF2C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buNone/>
              <a:defRPr>
                <a:noFill/>
              </a:defRPr>
            </a:lvl1pPr>
          </a:lstStyle>
          <a:p>
            <a:r>
              <a:rPr lang="en-US"/>
              <a:t>Click icon to add picture</a:t>
            </a:r>
            <a:endParaRPr/>
          </a:p>
        </p:txBody>
      </p:sp>
    </p:spTree>
    <p:extLst>
      <p:ext uri="{BB962C8B-B14F-4D97-AF65-F5344CB8AC3E}">
        <p14:creationId xmlns:p14="http://schemas.microsoft.com/office/powerpoint/2010/main" val="39977626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9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25" name="Text Placeholder 7">
            <a:extLst>
              <a:ext uri="{FF2B5EF4-FFF2-40B4-BE49-F238E27FC236}">
                <a16:creationId xmlns:a16="http://schemas.microsoft.com/office/drawing/2014/main" id="{0A2FAD0F-C7E7-9E43-B2FB-56A6A8BFFE0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221079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pic>
        <p:nvPicPr>
          <p:cNvPr id="6" name="Graphic 5">
            <a:extLst>
              <a:ext uri="{FF2B5EF4-FFF2-40B4-BE49-F238E27FC236}">
                <a16:creationId xmlns:a16="http://schemas.microsoft.com/office/drawing/2014/main" id="{74BB35CA-A07A-4778-9CF6-F3892202EC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Tree>
    <p:extLst>
      <p:ext uri="{BB962C8B-B14F-4D97-AF65-F5344CB8AC3E}">
        <p14:creationId xmlns:p14="http://schemas.microsoft.com/office/powerpoint/2010/main" val="3693334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9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4661CB75-1828-2B46-A9CD-C73E1573261D}"/>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348386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19" name="Text Placeholder 7">
            <a:extLst>
              <a:ext uri="{FF2B5EF4-FFF2-40B4-BE49-F238E27FC236}">
                <a16:creationId xmlns:a16="http://schemas.microsoft.com/office/drawing/2014/main" id="{F577E242-BDA9-7648-AF61-5D0DDF5175B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9679029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C0DAA69F-A6A9-FD47-9A59-F3A24672534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2234136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buNone/>
              <a:defRPr>
                <a:noFill/>
              </a:defRPr>
            </a:lvl1pPr>
          </a:lstStyle>
          <a:p>
            <a:r>
              <a:rPr lang="en-US"/>
              <a:t>Click icon to add picture</a:t>
            </a:r>
            <a:endParaRPr lang="en-PT"/>
          </a:p>
        </p:txBody>
      </p:sp>
      <p:sp>
        <p:nvSpPr>
          <p:cNvPr id="25" name="Text Placeholder 7">
            <a:extLst>
              <a:ext uri="{FF2B5EF4-FFF2-40B4-BE49-F238E27FC236}">
                <a16:creationId xmlns:a16="http://schemas.microsoft.com/office/drawing/2014/main" id="{DB84B0BB-4B93-1844-8C01-F6E85DE0099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2756095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buNone/>
              <a:defRPr>
                <a:noFill/>
              </a:defRPr>
            </a:lvl1pPr>
          </a:lstStyle>
          <a:p>
            <a:r>
              <a:rPr lang="en-US"/>
              <a:t>Click icon to add picture</a:t>
            </a:r>
            <a:endParaRPr lang="en-PT"/>
          </a:p>
        </p:txBody>
      </p:sp>
      <p:sp>
        <p:nvSpPr>
          <p:cNvPr id="17" name="Text Placeholder 7">
            <a:extLst>
              <a:ext uri="{FF2B5EF4-FFF2-40B4-BE49-F238E27FC236}">
                <a16:creationId xmlns:a16="http://schemas.microsoft.com/office/drawing/2014/main" id="{206B3D9C-0952-C948-9725-FA76A981C06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5858066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buNone/>
              <a:defRPr>
                <a:noFill/>
              </a:defRPr>
            </a:lvl1pPr>
          </a:lstStyle>
          <a:p>
            <a:r>
              <a:rPr lang="en-US"/>
              <a:t>Click icon to add picture</a:t>
            </a:r>
            <a:endParaRPr lang="en-PT"/>
          </a:p>
        </p:txBody>
      </p:sp>
      <p:sp>
        <p:nvSpPr>
          <p:cNvPr id="15" name="Text Placeholder 7">
            <a:extLst>
              <a:ext uri="{FF2B5EF4-FFF2-40B4-BE49-F238E27FC236}">
                <a16:creationId xmlns:a16="http://schemas.microsoft.com/office/drawing/2014/main" id="{225BF25A-EAEB-7A47-AF98-B8605EE3A872}"/>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8974539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5" name="Text Placeholder 7">
            <a:extLst>
              <a:ext uri="{FF2B5EF4-FFF2-40B4-BE49-F238E27FC236}">
                <a16:creationId xmlns:a16="http://schemas.microsoft.com/office/drawing/2014/main" id="{28B56567-6174-3741-8E0E-21503601854A}"/>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2187708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1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tIns="7200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tIns="7200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19" name="Text Placeholder 7">
            <a:extLst>
              <a:ext uri="{FF2B5EF4-FFF2-40B4-BE49-F238E27FC236}">
                <a16:creationId xmlns:a16="http://schemas.microsoft.com/office/drawing/2014/main" id="{AFAA0023-01B5-6341-8AA6-0576079490A4}"/>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chemeClr val="tx1"/>
          </a:solidFill>
        </p:spPr>
        <p:txBody>
          <a:bodyPr/>
          <a:lstStyle>
            <a:lvl1pPr marL="0" indent="0">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chemeClr val="tx1"/>
          </a:solidFill>
        </p:spPr>
        <p:txBody>
          <a:bodyPr/>
          <a:lstStyle>
            <a:lvl1pPr marL="0" indent="0">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chemeClr val="tx1"/>
          </a:solidFill>
        </p:spPr>
        <p:txBody>
          <a:bodyPr/>
          <a:lstStyle>
            <a:lvl1pPr marL="0" indent="0">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chemeClr val="tx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6554685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2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755524"/>
            <a:ext cx="2570400" cy="834995"/>
          </a:xfrm>
          <a:prstGeom prst="rect">
            <a:avLst/>
          </a:prstGeom>
          <a:solidFill>
            <a:srgbClr val="D1F5EA"/>
          </a:solidFill>
        </p:spPr>
        <p:txBody>
          <a:bodyPr lIns="180000" tIns="180000" rIns="180000" bIns="144000" anchor="t">
            <a:spAutoFit/>
          </a:bodyPr>
          <a:lstStyle>
            <a:lvl1pPr marL="0" indent="0">
              <a:lnSpc>
                <a:spcPct val="100000"/>
              </a:lnSpc>
              <a:buNone/>
              <a:defRPr sz="11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2023200"/>
            <a:ext cx="2570400" cy="461665"/>
          </a:xfrm>
        </p:spPr>
        <p:txBody>
          <a:bodyPr wrap="square" anchor="t">
            <a:spAutoFit/>
          </a:bodyPr>
          <a:lstStyle>
            <a:lvl1pPr marL="0" indent="0">
              <a:lnSpc>
                <a:spcPct val="100000"/>
              </a:lnSpc>
              <a:buNone/>
              <a:defRPr sz="24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760771"/>
            <a:ext cx="2570400" cy="334313"/>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590519"/>
            <a:ext cx="2570400" cy="2998800"/>
          </a:xfrm>
          <a:prstGeom prst="rect">
            <a:avLst/>
          </a:prstGeom>
          <a:solidFill>
            <a:srgbClr val="D1F5EA"/>
          </a:solidFill>
        </p:spPr>
        <p:txBody>
          <a:bodyPr lIns="180000" tIns="180000" rIns="180000" bIns="144000" anchor="t">
            <a:noAutofit/>
          </a:bodyPr>
          <a:lstStyle>
            <a:lvl1pPr marL="171450" indent="-171450">
              <a:lnSpc>
                <a:spcPct val="100000"/>
              </a:lnSpc>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755524"/>
            <a:ext cx="2570400" cy="834995"/>
          </a:xfrm>
          <a:prstGeom prst="rect">
            <a:avLst/>
          </a:prstGeom>
          <a:solidFill>
            <a:srgbClr val="EFF1F4"/>
          </a:solidFill>
        </p:spPr>
        <p:txBody>
          <a:bodyPr lIns="180000" tIns="180000" rIns="180000" bIns="144000" anchor="t">
            <a:spAutoFit/>
          </a:bodyPr>
          <a:lstStyle>
            <a:lvl1pPr marL="0" indent="0">
              <a:lnSpc>
                <a:spcPct val="100000"/>
              </a:lnSpc>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590519"/>
            <a:ext cx="2570400" cy="2998800"/>
          </a:xfrm>
          <a:prstGeom prst="rect">
            <a:avLst/>
          </a:prstGeom>
          <a:solidFill>
            <a:srgbClr val="EFF1F4"/>
          </a:solidFill>
        </p:spPr>
        <p:txBody>
          <a:bodyPr lIns="180000" tIns="180000" rIns="180000" bIns="144000" anchor="t">
            <a:noAutofit/>
          </a:bodyPr>
          <a:lstStyle>
            <a:lvl1pPr marL="171450" indent="-171450">
              <a:lnSpc>
                <a:spcPct val="100000"/>
              </a:lnSpc>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7" name="Text Placeholder 7">
            <a:extLst>
              <a:ext uri="{FF2B5EF4-FFF2-40B4-BE49-F238E27FC236}">
                <a16:creationId xmlns:a16="http://schemas.microsoft.com/office/drawing/2014/main" id="{E06D7953-ED67-374B-8B1C-AD763AE91353}"/>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720800"/>
            <a:ext cx="2570400" cy="36000"/>
          </a:xfrm>
          <a:solidFill>
            <a:schemeClr val="tx1"/>
          </a:solidFill>
        </p:spPr>
        <p:txBody>
          <a:bodyPr/>
          <a:lstStyle>
            <a:lvl1pPr marL="0" indent="0">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720800"/>
            <a:ext cx="2570400" cy="36000"/>
          </a:xfrm>
          <a:solidFill>
            <a:schemeClr val="bg2"/>
          </a:solidFill>
        </p:spPr>
        <p:txBody>
          <a:bodyPr/>
          <a:lstStyle>
            <a:lvl1pPr marL="0" indent="0">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720800"/>
            <a:ext cx="2570400" cy="36000"/>
          </a:xfrm>
          <a:solidFill>
            <a:schemeClr val="bg2"/>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0169647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2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6E42A130-2E6F-CE48-9410-7FB484837826}"/>
              </a:ext>
            </a:extLst>
          </p:cNvPr>
          <p:cNvSpPr>
            <a:spLocks noGrp="1"/>
          </p:cNvSpPr>
          <p:nvPr>
            <p:ph type="body" sz="quarter" idx="10" hasCustomPrompt="1"/>
          </p:nvPr>
        </p:nvSpPr>
        <p:spPr>
          <a:xfrm>
            <a:off x="639385" y="5876515"/>
            <a:ext cx="10854001" cy="498475"/>
          </a:xfrm>
        </p:spPr>
        <p:txBody>
          <a:bodyPr anchor="ctr">
            <a:norm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Tree>
    <p:extLst>
      <p:ext uri="{BB962C8B-B14F-4D97-AF65-F5344CB8AC3E}">
        <p14:creationId xmlns:p14="http://schemas.microsoft.com/office/powerpoint/2010/main" val="2189439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theme" Target="../theme/theme1.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fld id="{EFC80696-FAF8-7A43-A227-9407CAA5A0D1}" type="datetimeFigureOut">
              <a:rPr lang="en-PT" smtClean="0"/>
              <a:pPr/>
              <a:t>04/26/2023</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4506466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 id="2147483794" r:id="rId49"/>
    <p:sldLayoutId id="2147483795" r:id="rId50"/>
    <p:sldLayoutId id="2147483796" r:id="rId51"/>
    <p:sldLayoutId id="2147483797" r:id="rId52"/>
    <p:sldLayoutId id="2147483649" r:id="rId53"/>
    <p:sldLayoutId id="2147483692" r:id="rId54"/>
    <p:sldLayoutId id="2147483728" r:id="rId55"/>
    <p:sldLayoutId id="2147483684" r:id="rId56"/>
    <p:sldLayoutId id="2147483663" r:id="rId57"/>
    <p:sldLayoutId id="2147483729" r:id="rId58"/>
    <p:sldLayoutId id="2147483662" r:id="rId59"/>
    <p:sldLayoutId id="2147483661" r:id="rId60"/>
    <p:sldLayoutId id="2147483688" r:id="rId61"/>
    <p:sldLayoutId id="2147483731" r:id="rId62"/>
    <p:sldLayoutId id="2147483689" r:id="rId63"/>
    <p:sldLayoutId id="2147483660" r:id="rId64"/>
    <p:sldLayoutId id="2147483739" r:id="rId65"/>
    <p:sldLayoutId id="2147483697" r:id="rId66"/>
    <p:sldLayoutId id="2147483698" r:id="rId67"/>
    <p:sldLayoutId id="2147483682" r:id="rId68"/>
    <p:sldLayoutId id="2147483742" r:id="rId69"/>
    <p:sldLayoutId id="2147483743" r:id="rId70"/>
    <p:sldLayoutId id="2147483741" r:id="rId71"/>
    <p:sldLayoutId id="2147483696" r:id="rId72"/>
    <p:sldLayoutId id="2147483733" r:id="rId73"/>
    <p:sldLayoutId id="2147483701" r:id="rId74"/>
    <p:sldLayoutId id="2147483702" r:id="rId75"/>
    <p:sldLayoutId id="2147483703" r:id="rId76"/>
    <p:sldLayoutId id="2147483711" r:id="rId77"/>
    <p:sldLayoutId id="2147483712" r:id="rId78"/>
    <p:sldLayoutId id="2147483707" r:id="rId79"/>
    <p:sldLayoutId id="2147483708" r:id="rId80"/>
    <p:sldLayoutId id="2147483705" r:id="rId81"/>
    <p:sldLayoutId id="2147483706" r:id="rId82"/>
    <p:sldLayoutId id="2147483709" r:id="rId83"/>
    <p:sldLayoutId id="2147483710" r:id="rId84"/>
    <p:sldLayoutId id="2147483685" r:id="rId85"/>
    <p:sldLayoutId id="2147483719" r:id="rId86"/>
    <p:sldLayoutId id="2147483681" r:id="rId87"/>
    <p:sldLayoutId id="2147483740" r:id="rId88"/>
    <p:sldLayoutId id="2147483678" r:id="rId89"/>
    <p:sldLayoutId id="2147483720" r:id="rId90"/>
    <p:sldLayoutId id="2147483679" r:id="rId91"/>
    <p:sldLayoutId id="2147483680" r:id="rId92"/>
    <p:sldLayoutId id="2147483715" r:id="rId93"/>
    <p:sldLayoutId id="2147483716" r:id="rId94"/>
    <p:sldLayoutId id="2147483717" r:id="rId95"/>
    <p:sldLayoutId id="2147483722" r:id="rId96"/>
    <p:sldLayoutId id="2147483723" r:id="rId97"/>
    <p:sldLayoutId id="2147483727" r:id="rId98"/>
    <p:sldLayoutId id="2147483724" r:id="rId99"/>
    <p:sldLayoutId id="2147483736" r:id="rId100"/>
    <p:sldLayoutId id="2147483725" r:id="rId101"/>
    <p:sldLayoutId id="2147483726" r:id="rId102"/>
    <p:sldLayoutId id="2147483737" r:id="rId103"/>
    <p:sldLayoutId id="2147483721" r:id="rId104"/>
    <p:sldLayoutId id="2147483686" r:id="rId105"/>
    <p:sldLayoutId id="2147483687" r:id="rId106"/>
    <p:sldLayoutId id="2147483798" r:id="rId107"/>
    <p:sldLayoutId id="2147483799" r:id="rId108"/>
  </p:sldLayoutIdLst>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CD38C075-3F8E-4084-9D57-E267A3E1F58C}"/>
              </a:ext>
            </a:extLst>
          </p:cNvPr>
          <p:cNvSpPr>
            <a:spLocks noGrp="1"/>
          </p:cNvSpPr>
          <p:nvPr>
            <p:ph type="title"/>
          </p:nvPr>
        </p:nvSpPr>
        <p:spPr>
          <a:xfrm>
            <a:off x="448056" y="3108469"/>
            <a:ext cx="10781598" cy="1253219"/>
          </a:xfrm>
        </p:spPr>
        <p:txBody>
          <a:bodyPr/>
          <a:lstStyle/>
          <a:p>
            <a:pPr>
              <a:lnSpc>
                <a:spcPts val="3000"/>
              </a:lnSpc>
            </a:pPr>
            <a:r>
              <a:rPr lang="en-US" sz="4400" dirty="0">
                <a:latin typeface="+mj-lt"/>
              </a:rPr>
              <a:t>Problem Statements and Solutions</a:t>
            </a:r>
            <a:br>
              <a:rPr lang="en-US" sz="4400" dirty="0">
                <a:latin typeface="+mj-lt"/>
              </a:rPr>
            </a:br>
            <a:br>
              <a:rPr lang="en-US" sz="4400" dirty="0">
                <a:latin typeface="+mj-lt"/>
              </a:rPr>
            </a:br>
            <a:endParaRPr lang="en-US" sz="2000" dirty="0">
              <a:solidFill>
                <a:schemeClr val="bg1">
                  <a:lumMod val="50000"/>
                </a:schemeClr>
              </a:solidFill>
              <a:latin typeface="+mj-lt"/>
            </a:endParaRPr>
          </a:p>
        </p:txBody>
      </p:sp>
      <p:sp>
        <p:nvSpPr>
          <p:cNvPr id="3" name="Text Placeholder 2">
            <a:extLst>
              <a:ext uri="{FF2B5EF4-FFF2-40B4-BE49-F238E27FC236}">
                <a16:creationId xmlns:a16="http://schemas.microsoft.com/office/drawing/2014/main" id="{BAC07358-953C-924D-B4E3-C325206AE467}"/>
              </a:ext>
            </a:extLst>
          </p:cNvPr>
          <p:cNvSpPr>
            <a:spLocks noGrp="1"/>
          </p:cNvSpPr>
          <p:nvPr>
            <p:ph type="body" sz="quarter" idx="10"/>
          </p:nvPr>
        </p:nvSpPr>
        <p:spPr/>
        <p:txBody>
          <a:bodyPr>
            <a:normAutofit/>
          </a:bodyPr>
          <a:lstStyle/>
          <a:p>
            <a:r>
              <a:rPr lang="en-IN" sz="1600" dirty="0"/>
              <a:t>Prepared By: Team </a:t>
            </a:r>
            <a:r>
              <a:rPr lang="en-IN" sz="1600" dirty="0" err="1"/>
              <a:t>BackBenchers</a:t>
            </a:r>
            <a:endParaRPr lang="en-PT" sz="1600" dirty="0"/>
          </a:p>
        </p:txBody>
      </p:sp>
      <p:sp>
        <p:nvSpPr>
          <p:cNvPr id="2" name="Rectangle 1">
            <a:extLst>
              <a:ext uri="{FF2B5EF4-FFF2-40B4-BE49-F238E27FC236}">
                <a16:creationId xmlns:a16="http://schemas.microsoft.com/office/drawing/2014/main" id="{37BEABA0-8CD9-EAAC-E3F0-71647F42CF64}"/>
              </a:ext>
            </a:extLst>
          </p:cNvPr>
          <p:cNvSpPr/>
          <p:nvPr/>
        </p:nvSpPr>
        <p:spPr>
          <a:xfrm>
            <a:off x="448056" y="384048"/>
            <a:ext cx="1042416" cy="758952"/>
          </a:xfrm>
          <a:prstGeom prst="rect">
            <a:avLst/>
          </a:prstGeom>
          <a:solidFill>
            <a:schemeClr val="bg1">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281" tIns="80281" rIns="80281" bIns="80281" numCol="1" spcCol="1270" rtlCol="0" anchor="ctr" anchorCtr="0">
            <a:noAutofit/>
          </a:bodyPr>
          <a:lstStyle/>
          <a:p>
            <a:pPr marL="0" indent="0" algn="ctr" defTabSz="622300">
              <a:lnSpc>
                <a:spcPct val="90000"/>
              </a:lnSpc>
              <a:spcBef>
                <a:spcPct val="0"/>
              </a:spcBef>
              <a:spcAft>
                <a:spcPct val="35000"/>
              </a:spcAft>
              <a:buNone/>
            </a:pPr>
            <a:endParaRPr lang="en-IN" sz="1400" b="0" i="0" kern="1200"/>
          </a:p>
        </p:txBody>
      </p:sp>
      <p:sp>
        <p:nvSpPr>
          <p:cNvPr id="4" name="Rectangle 3">
            <a:extLst>
              <a:ext uri="{FF2B5EF4-FFF2-40B4-BE49-F238E27FC236}">
                <a16:creationId xmlns:a16="http://schemas.microsoft.com/office/drawing/2014/main" id="{6691DAE6-1CD0-0A37-0610-5EBB77D23EA8}"/>
              </a:ext>
            </a:extLst>
          </p:cNvPr>
          <p:cNvSpPr/>
          <p:nvPr/>
        </p:nvSpPr>
        <p:spPr>
          <a:xfrm>
            <a:off x="448056" y="283464"/>
            <a:ext cx="1444752" cy="1188720"/>
          </a:xfrm>
          <a:prstGeom prst="rect">
            <a:avLst/>
          </a:prstGeom>
          <a:solidFill>
            <a:schemeClr val="bg1">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0281" tIns="80281" rIns="80281" bIns="80281" numCol="1" spcCol="1270" rtlCol="0" anchor="ctr" anchorCtr="0">
            <a:noAutofit/>
          </a:bodyPr>
          <a:lstStyle/>
          <a:p>
            <a:pPr marL="0" indent="0" algn="ctr" defTabSz="622300">
              <a:lnSpc>
                <a:spcPct val="90000"/>
              </a:lnSpc>
              <a:spcBef>
                <a:spcPct val="0"/>
              </a:spcBef>
              <a:spcAft>
                <a:spcPct val="35000"/>
              </a:spcAft>
              <a:buNone/>
            </a:pPr>
            <a:endParaRPr lang="en-IN" sz="1400" b="0" i="0" kern="1200"/>
          </a:p>
        </p:txBody>
      </p:sp>
    </p:spTree>
    <p:extLst>
      <p:ext uri="{BB962C8B-B14F-4D97-AF65-F5344CB8AC3E}">
        <p14:creationId xmlns:p14="http://schemas.microsoft.com/office/powerpoint/2010/main" val="118131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59C088-9B79-94FD-DADC-8A5F2B894E2D}"/>
              </a:ext>
            </a:extLst>
          </p:cNvPr>
          <p:cNvGrpSpPr/>
          <p:nvPr/>
        </p:nvGrpSpPr>
        <p:grpSpPr>
          <a:xfrm>
            <a:off x="899041" y="1680680"/>
            <a:ext cx="9448609" cy="5970416"/>
            <a:chOff x="805734" y="1359189"/>
            <a:chExt cx="9448609" cy="4748559"/>
          </a:xfrm>
        </p:grpSpPr>
        <p:sp>
          <p:nvSpPr>
            <p:cNvPr id="7" name="Rectangle 6">
              <a:extLst>
                <a:ext uri="{FF2B5EF4-FFF2-40B4-BE49-F238E27FC236}">
                  <a16:creationId xmlns:a16="http://schemas.microsoft.com/office/drawing/2014/main" id="{CCF4CC75-8248-F524-17B8-D4A811AC3C42}"/>
                </a:ext>
              </a:extLst>
            </p:cNvPr>
            <p:cNvSpPr/>
            <p:nvPr/>
          </p:nvSpPr>
          <p:spPr>
            <a:xfrm>
              <a:off x="1020841" y="1385386"/>
              <a:ext cx="9233502" cy="3495216"/>
            </a:xfrm>
            <a:prstGeom prst="rect">
              <a:avLst/>
            </a:prstGeom>
            <a:noFill/>
            <a:ln>
              <a:solidFill>
                <a:schemeClr val="accent4">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C85279E-8248-4A47-EDA5-C2ACCD40D953}"/>
                </a:ext>
              </a:extLst>
            </p:cNvPr>
            <p:cNvSpPr txBox="1"/>
            <p:nvPr/>
          </p:nvSpPr>
          <p:spPr>
            <a:xfrm>
              <a:off x="805734" y="1359189"/>
              <a:ext cx="8904704" cy="4748559"/>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IN" sz="1600" b="1" dirty="0"/>
                <a:t>Tool Used for Automation </a:t>
              </a:r>
              <a:r>
                <a:rPr lang="en-IN" sz="1600" dirty="0"/>
                <a:t>: Playwright</a:t>
              </a:r>
            </a:p>
            <a:p>
              <a:pPr marL="742950" lvl="1" indent="-285750">
                <a:lnSpc>
                  <a:spcPct val="150000"/>
                </a:lnSpc>
                <a:buFont typeface="Arial" panose="020B0604020202020204" pitchFamily="34" charset="0"/>
                <a:buChar char="•"/>
              </a:pPr>
              <a:r>
                <a:rPr lang="en-IN" sz="1600" b="1" dirty="0"/>
                <a:t>Why Playwright: </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Playwright is a Node.js library for automating web browsers. It allows developers to write tests in JavaScript or TypeScript, making it a popular tool for automating web applications.</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Playwright supports multiple browsers, making it easier to test web applications across different browsers. TypeScript ensures that the code works consistently across different browsers.</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Playwright doesn’t require any driver explicitly to be maintained </a:t>
              </a:r>
            </a:p>
            <a:p>
              <a:pPr marL="742950" lvl="1" indent="-285750">
                <a:lnSpc>
                  <a:spcPct val="150000"/>
                </a:lnSpc>
                <a:buFont typeface="Wingdings" panose="05000000000000000000" pitchFamily="2" charset="2"/>
                <a:buChar char="Ø"/>
              </a:pPr>
              <a:r>
                <a:rPr lang="en-US" sz="1600" dirty="0">
                  <a:solidFill>
                    <a:srgbClr val="374151"/>
                  </a:solidFill>
                  <a:latin typeface="Söhne"/>
                </a:rPr>
                <a:t>Playwright Locator API : For </a:t>
              </a:r>
              <a:r>
                <a:rPr lang="en-US" sz="1600" dirty="0" err="1">
                  <a:solidFill>
                    <a:srgbClr val="374151"/>
                  </a:solidFill>
                  <a:latin typeface="Söhne"/>
                </a:rPr>
                <a:t>e..g</a:t>
              </a:r>
              <a:r>
                <a:rPr lang="en-US" sz="1600" dirty="0">
                  <a:solidFill>
                    <a:srgbClr val="374151"/>
                  </a:solidFill>
                  <a:latin typeface="Söhne"/>
                </a:rPr>
                <a:t>. </a:t>
              </a:r>
              <a:r>
                <a:rPr lang="en-US" sz="1600" dirty="0" err="1">
                  <a:solidFill>
                    <a:srgbClr val="374151"/>
                  </a:solidFill>
                  <a:latin typeface="Söhne"/>
                </a:rPr>
                <a:t>FrameLocator</a:t>
              </a:r>
              <a:r>
                <a:rPr lang="en-US" sz="1600" dirty="0">
                  <a:solidFill>
                    <a:srgbClr val="374151"/>
                  </a:solidFill>
                  <a:latin typeface="Söhne"/>
                </a:rPr>
                <a:t>, </a:t>
              </a:r>
              <a:r>
                <a:rPr lang="en-US" sz="1600" dirty="0" err="1">
                  <a:solidFill>
                    <a:srgbClr val="374151"/>
                  </a:solidFill>
                  <a:latin typeface="Söhne"/>
                </a:rPr>
                <a:t>getByTet</a:t>
              </a:r>
              <a:r>
                <a:rPr lang="en-US" sz="1600" dirty="0">
                  <a:solidFill>
                    <a:srgbClr val="374151"/>
                  </a:solidFill>
                  <a:latin typeface="Söhne"/>
                </a:rPr>
                <a:t> etc.</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Playwright can help automate repetitive tasks, reducing the time and effort required</a:t>
              </a:r>
            </a:p>
            <a:p>
              <a:pPr marL="742950" lvl="1" indent="-285750">
                <a:lnSpc>
                  <a:spcPct val="150000"/>
                </a:lnSpc>
                <a:buFont typeface="Wingdings" panose="05000000000000000000" pitchFamily="2" charset="2"/>
                <a:buChar char="Ø"/>
              </a:pPr>
              <a:r>
                <a:rPr lang="en-US" sz="1600" dirty="0">
                  <a:solidFill>
                    <a:srgbClr val="374151"/>
                  </a:solidFill>
                  <a:latin typeface="Söhne"/>
                </a:rPr>
                <a:t>Shadow Elements Handling</a:t>
              </a:r>
            </a:p>
            <a:p>
              <a:pPr marL="742950" lvl="1" indent="-285750">
                <a:lnSpc>
                  <a:spcPct val="150000"/>
                </a:lnSpc>
                <a:buFont typeface="Wingdings" panose="05000000000000000000" pitchFamily="2" charset="2"/>
                <a:buChar char="Ø"/>
              </a:pPr>
              <a:r>
                <a:rPr lang="en-US" sz="1600" dirty="0">
                  <a:solidFill>
                    <a:srgbClr val="374151"/>
                  </a:solidFill>
                  <a:latin typeface="Söhne"/>
                </a:rPr>
                <a:t>Multiple programming language support</a:t>
              </a:r>
            </a:p>
            <a:p>
              <a:pPr marL="742950" lvl="1" indent="-285750">
                <a:lnSpc>
                  <a:spcPct val="150000"/>
                </a:lnSpc>
                <a:buFont typeface="Wingdings" panose="05000000000000000000" pitchFamily="2" charset="2"/>
                <a:buChar char="Ø"/>
              </a:pPr>
              <a:endParaRPr lang="en-US" sz="1600" dirty="0">
                <a:solidFill>
                  <a:srgbClr val="374151"/>
                </a:solidFill>
                <a:latin typeface="Söhne"/>
              </a:endParaRPr>
            </a:p>
            <a:p>
              <a:pPr lvl="1">
                <a:lnSpc>
                  <a:spcPct val="150000"/>
                </a:lnSpc>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IN" sz="1600" b="1" dirty="0"/>
            </a:p>
            <a:p>
              <a:pPr marL="742950" lvl="1" indent="-285750">
                <a:lnSpc>
                  <a:spcPct val="150000"/>
                </a:lnSpc>
                <a:buFont typeface="Arial" panose="020B0604020202020204" pitchFamily="34" charset="0"/>
                <a:buChar char="•"/>
              </a:pPr>
              <a:endParaRPr lang="en-IN" sz="1600" b="1" dirty="0"/>
            </a:p>
          </p:txBody>
        </p:sp>
      </p:grpSp>
      <p:sp>
        <p:nvSpPr>
          <p:cNvPr id="11" name="Titel 1">
            <a:extLst>
              <a:ext uri="{FF2B5EF4-FFF2-40B4-BE49-F238E27FC236}">
                <a16:creationId xmlns:a16="http://schemas.microsoft.com/office/drawing/2014/main" id="{E7F0A7B7-EAD3-2C09-C705-ACC729D7D924}"/>
              </a:ext>
            </a:extLst>
          </p:cNvPr>
          <p:cNvSpPr txBox="1">
            <a:spLocks/>
          </p:cNvSpPr>
          <p:nvPr/>
        </p:nvSpPr>
        <p:spPr>
          <a:xfrm>
            <a:off x="274943" y="189535"/>
            <a:ext cx="9380631" cy="48663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lang="en-US" dirty="0">
                <a:solidFill>
                  <a:srgbClr val="00528A"/>
                </a:solidFill>
                <a:latin typeface="Equip Extended"/>
              </a:rPr>
              <a:t>Problem: 1</a:t>
            </a:r>
          </a:p>
        </p:txBody>
      </p:sp>
      <p:sp>
        <p:nvSpPr>
          <p:cNvPr id="4" name="Arrow: Chevron 3">
            <a:extLst>
              <a:ext uri="{FF2B5EF4-FFF2-40B4-BE49-F238E27FC236}">
                <a16:creationId xmlns:a16="http://schemas.microsoft.com/office/drawing/2014/main" id="{4CB57042-4809-A323-EDFD-D752F7596602}"/>
              </a:ext>
            </a:extLst>
          </p:cNvPr>
          <p:cNvSpPr/>
          <p:nvPr/>
        </p:nvSpPr>
        <p:spPr>
          <a:xfrm>
            <a:off x="491727" y="935961"/>
            <a:ext cx="8742784" cy="666307"/>
          </a:xfrm>
          <a:prstGeom prst="chevron">
            <a:avLst/>
          </a:prstGeom>
          <a:gradFill flip="none" rotWithShape="1">
            <a:gsLst>
              <a:gs pos="0">
                <a:srgbClr val="00528A">
                  <a:shade val="30000"/>
                  <a:satMod val="115000"/>
                </a:srgbClr>
              </a:gs>
              <a:gs pos="50000">
                <a:srgbClr val="00528A">
                  <a:shade val="67500"/>
                  <a:satMod val="115000"/>
                </a:srgbClr>
              </a:gs>
              <a:gs pos="100000">
                <a:srgbClr val="00528A">
                  <a:shade val="100000"/>
                  <a:satMod val="115000"/>
                </a:srgbClr>
              </a:gs>
            </a:gsLst>
            <a:lin ang="0" scaled="1"/>
            <a:tileRect/>
          </a:gradFill>
          <a:ln>
            <a:solidFill>
              <a:schemeClr val="accent4">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Solution</a:t>
            </a:r>
          </a:p>
        </p:txBody>
      </p:sp>
    </p:spTree>
    <p:extLst>
      <p:ext uri="{BB962C8B-B14F-4D97-AF65-F5344CB8AC3E}">
        <p14:creationId xmlns:p14="http://schemas.microsoft.com/office/powerpoint/2010/main" val="285431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01730-2141-CD15-C2BD-35CBD5FBB848}"/>
              </a:ext>
            </a:extLst>
          </p:cNvPr>
          <p:cNvSpPr txBox="1"/>
          <p:nvPr/>
        </p:nvSpPr>
        <p:spPr>
          <a:xfrm>
            <a:off x="1388898" y="813124"/>
            <a:ext cx="8904704" cy="4862421"/>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IN" sz="1600" b="1" dirty="0"/>
              <a:t>Programming Language Used for Automation </a:t>
            </a:r>
            <a:r>
              <a:rPr lang="en-IN" sz="1600" dirty="0"/>
              <a:t>: TypeScript</a:t>
            </a:r>
          </a:p>
          <a:p>
            <a:pPr marL="742950" lvl="1" indent="-285750">
              <a:lnSpc>
                <a:spcPct val="150000"/>
              </a:lnSpc>
              <a:buFont typeface="Arial" panose="020B0604020202020204" pitchFamily="34" charset="0"/>
              <a:buChar char="•"/>
            </a:pPr>
            <a:r>
              <a:rPr lang="en-IN" sz="1600" b="1" dirty="0"/>
              <a:t>Why Typescript: </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TypeScript is known for its readability and clarity, which makes it easier to write and maintain code. This helps to reduce the time and effort spent on debugging and maintenance.</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TypeScript provides better IDE support, making it easier to write code, navigate through the codebase, and find errors</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TypeScript provides support for modern JavaScript features such as async/await, making it easier to write asynchronous code.</a:t>
            </a:r>
          </a:p>
          <a:p>
            <a:pPr marL="742950" lvl="1" indent="-285750">
              <a:lnSpc>
                <a:spcPct val="150000"/>
              </a:lnSpc>
              <a:buFont typeface="Wingdings" panose="05000000000000000000" pitchFamily="2" charset="2"/>
              <a:buChar char="Ø"/>
            </a:pPr>
            <a:r>
              <a:rPr lang="en-US" sz="1600" dirty="0">
                <a:solidFill>
                  <a:srgbClr val="374151"/>
                </a:solidFill>
                <a:latin typeface="Söhne"/>
              </a:rPr>
              <a:t>Last but not least we have hand-on experience on it</a:t>
            </a:r>
            <a:endParaRPr lang="en-US" sz="1600" b="0" i="0" dirty="0">
              <a:solidFill>
                <a:srgbClr val="374151"/>
              </a:solidFill>
              <a:effectLst/>
              <a:latin typeface="Söhne"/>
            </a:endParaRPr>
          </a:p>
          <a:p>
            <a:pPr lvl="1">
              <a:lnSpc>
                <a:spcPct val="150000"/>
              </a:lnSpc>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IN" sz="1600" b="1" dirty="0"/>
          </a:p>
          <a:p>
            <a:pPr marL="742950" lvl="1" indent="-285750">
              <a:lnSpc>
                <a:spcPct val="150000"/>
              </a:lnSpc>
              <a:buFont typeface="Arial" panose="020B0604020202020204" pitchFamily="34" charset="0"/>
              <a:buChar char="•"/>
            </a:pPr>
            <a:endParaRPr lang="en-IN" sz="1600" b="1" dirty="0"/>
          </a:p>
        </p:txBody>
      </p:sp>
    </p:spTree>
    <p:extLst>
      <p:ext uri="{BB962C8B-B14F-4D97-AF65-F5344CB8AC3E}">
        <p14:creationId xmlns:p14="http://schemas.microsoft.com/office/powerpoint/2010/main" val="114905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59C088-9B79-94FD-DADC-8A5F2B894E2D}"/>
              </a:ext>
            </a:extLst>
          </p:cNvPr>
          <p:cNvGrpSpPr/>
          <p:nvPr/>
        </p:nvGrpSpPr>
        <p:grpSpPr>
          <a:xfrm>
            <a:off x="899041" y="1680680"/>
            <a:ext cx="9448609" cy="6339749"/>
            <a:chOff x="805734" y="1359189"/>
            <a:chExt cx="9448609" cy="5042307"/>
          </a:xfrm>
        </p:grpSpPr>
        <p:sp>
          <p:nvSpPr>
            <p:cNvPr id="7" name="Rectangle 6">
              <a:extLst>
                <a:ext uri="{FF2B5EF4-FFF2-40B4-BE49-F238E27FC236}">
                  <a16:creationId xmlns:a16="http://schemas.microsoft.com/office/drawing/2014/main" id="{CCF4CC75-8248-F524-17B8-D4A811AC3C42}"/>
                </a:ext>
              </a:extLst>
            </p:cNvPr>
            <p:cNvSpPr/>
            <p:nvPr/>
          </p:nvSpPr>
          <p:spPr>
            <a:xfrm>
              <a:off x="1020841" y="1385386"/>
              <a:ext cx="9233502" cy="3495216"/>
            </a:xfrm>
            <a:prstGeom prst="rect">
              <a:avLst/>
            </a:prstGeom>
            <a:noFill/>
            <a:ln>
              <a:solidFill>
                <a:schemeClr val="accent4">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C85279E-8248-4A47-EDA5-C2ACCD40D953}"/>
                </a:ext>
              </a:extLst>
            </p:cNvPr>
            <p:cNvSpPr txBox="1"/>
            <p:nvPr/>
          </p:nvSpPr>
          <p:spPr>
            <a:xfrm>
              <a:off x="805734" y="1359189"/>
              <a:ext cx="8904704" cy="5042307"/>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IN" sz="1600" b="1" dirty="0"/>
                <a:t>Programming Language for Problem </a:t>
              </a:r>
              <a:r>
                <a:rPr lang="en-IN" sz="1600" dirty="0"/>
                <a:t>: Java</a:t>
              </a:r>
            </a:p>
            <a:p>
              <a:pPr marL="742950" lvl="1" indent="-285750">
                <a:lnSpc>
                  <a:spcPct val="150000"/>
                </a:lnSpc>
                <a:buFont typeface="Arial" panose="020B0604020202020204" pitchFamily="34" charset="0"/>
                <a:buChar char="•"/>
              </a:pPr>
              <a:r>
                <a:rPr lang="en-IN" sz="1600" b="1" dirty="0"/>
                <a:t>Why Java: </a:t>
              </a:r>
            </a:p>
            <a:p>
              <a:pPr marL="742950" lvl="1" indent="-285750">
                <a:lnSpc>
                  <a:spcPct val="150000"/>
                </a:lnSpc>
                <a:buFont typeface="Wingdings" panose="05000000000000000000" pitchFamily="2" charset="2"/>
                <a:buChar char="Ø"/>
              </a:pPr>
              <a:r>
                <a:rPr lang="en-US" sz="1600" dirty="0">
                  <a:solidFill>
                    <a:srgbClr val="374151"/>
                  </a:solidFill>
                  <a:latin typeface="Söhne"/>
                </a:rPr>
                <a:t>First, we have hand-on experience on it</a:t>
              </a:r>
              <a:endParaRPr lang="en-US" sz="1600" b="0" i="0" dirty="0">
                <a:solidFill>
                  <a:srgbClr val="374151"/>
                </a:solidFill>
                <a:effectLst/>
                <a:latin typeface="Söhne"/>
              </a:endParaRP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Java is a robust and versatile programming language that has stood the test of time.</a:t>
              </a: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Java is an object-oriented language that makes it easy to write reusable and maintainable code. It follows the concepts of inheritance, encapsulation, and polymorphism, which make it an efficient language for large-scale projects.</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Java is platform-independent, which means it can run on any operating system with a Java Virtual Java is platform-independent, which means it can run on any operating system with a Java Virtual Machine (JVM). This makes it highly portable and widely used for web applications and mobile app development chine (JVM). This makes it highly portable and widely used for web applications and mobile app development</a:t>
              </a:r>
            </a:p>
            <a:p>
              <a:pPr lvl="1">
                <a:lnSpc>
                  <a:spcPct val="150000"/>
                </a:lnSpc>
              </a:pPr>
              <a:endParaRPr lang="en-US" sz="1600" dirty="0">
                <a:solidFill>
                  <a:srgbClr val="374151"/>
                </a:solidFill>
                <a:latin typeface="Söhne"/>
              </a:endParaRPr>
            </a:p>
            <a:p>
              <a:pPr lvl="1">
                <a:lnSpc>
                  <a:spcPct val="150000"/>
                </a:lnSpc>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IN" sz="1600" b="1" dirty="0"/>
            </a:p>
            <a:p>
              <a:pPr marL="742950" lvl="1" indent="-285750">
                <a:lnSpc>
                  <a:spcPct val="150000"/>
                </a:lnSpc>
                <a:buFont typeface="Arial" panose="020B0604020202020204" pitchFamily="34" charset="0"/>
                <a:buChar char="•"/>
              </a:pPr>
              <a:endParaRPr lang="en-IN" sz="1600" b="1" dirty="0"/>
            </a:p>
          </p:txBody>
        </p:sp>
      </p:grpSp>
      <p:sp>
        <p:nvSpPr>
          <p:cNvPr id="11" name="Titel 1">
            <a:extLst>
              <a:ext uri="{FF2B5EF4-FFF2-40B4-BE49-F238E27FC236}">
                <a16:creationId xmlns:a16="http://schemas.microsoft.com/office/drawing/2014/main" id="{E7F0A7B7-EAD3-2C09-C705-ACC729D7D924}"/>
              </a:ext>
            </a:extLst>
          </p:cNvPr>
          <p:cNvSpPr txBox="1">
            <a:spLocks/>
          </p:cNvSpPr>
          <p:nvPr/>
        </p:nvSpPr>
        <p:spPr>
          <a:xfrm>
            <a:off x="274943" y="189535"/>
            <a:ext cx="9380631" cy="48663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lang="en-US" dirty="0">
                <a:solidFill>
                  <a:srgbClr val="00528A"/>
                </a:solidFill>
                <a:latin typeface="Equip Extended"/>
              </a:rPr>
              <a:t>Problem: 3</a:t>
            </a:r>
          </a:p>
        </p:txBody>
      </p:sp>
      <p:sp>
        <p:nvSpPr>
          <p:cNvPr id="4" name="Arrow: Chevron 3">
            <a:extLst>
              <a:ext uri="{FF2B5EF4-FFF2-40B4-BE49-F238E27FC236}">
                <a16:creationId xmlns:a16="http://schemas.microsoft.com/office/drawing/2014/main" id="{4CB57042-4809-A323-EDFD-D752F7596602}"/>
              </a:ext>
            </a:extLst>
          </p:cNvPr>
          <p:cNvSpPr/>
          <p:nvPr/>
        </p:nvSpPr>
        <p:spPr>
          <a:xfrm>
            <a:off x="491727" y="935961"/>
            <a:ext cx="8742784" cy="666307"/>
          </a:xfrm>
          <a:prstGeom prst="chevron">
            <a:avLst/>
          </a:prstGeom>
          <a:gradFill flip="none" rotWithShape="1">
            <a:gsLst>
              <a:gs pos="0">
                <a:srgbClr val="00528A">
                  <a:shade val="30000"/>
                  <a:satMod val="115000"/>
                </a:srgbClr>
              </a:gs>
              <a:gs pos="50000">
                <a:srgbClr val="00528A">
                  <a:shade val="67500"/>
                  <a:satMod val="115000"/>
                </a:srgbClr>
              </a:gs>
              <a:gs pos="100000">
                <a:srgbClr val="00528A">
                  <a:shade val="100000"/>
                  <a:satMod val="115000"/>
                </a:srgbClr>
              </a:gs>
            </a:gsLst>
            <a:lin ang="0" scaled="1"/>
            <a:tileRect/>
          </a:gradFill>
          <a:ln>
            <a:solidFill>
              <a:schemeClr val="accent4">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Solution</a:t>
            </a:r>
          </a:p>
        </p:txBody>
      </p:sp>
    </p:spTree>
    <p:extLst>
      <p:ext uri="{BB962C8B-B14F-4D97-AF65-F5344CB8AC3E}">
        <p14:creationId xmlns:p14="http://schemas.microsoft.com/office/powerpoint/2010/main" val="18069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59C088-9B79-94FD-DADC-8A5F2B894E2D}"/>
              </a:ext>
            </a:extLst>
          </p:cNvPr>
          <p:cNvGrpSpPr/>
          <p:nvPr/>
        </p:nvGrpSpPr>
        <p:grpSpPr>
          <a:xfrm>
            <a:off x="899041" y="1680680"/>
            <a:ext cx="9670987" cy="7447744"/>
            <a:chOff x="805734" y="1359189"/>
            <a:chExt cx="9670987" cy="5923549"/>
          </a:xfrm>
        </p:grpSpPr>
        <p:sp>
          <p:nvSpPr>
            <p:cNvPr id="7" name="Rectangle 6">
              <a:extLst>
                <a:ext uri="{FF2B5EF4-FFF2-40B4-BE49-F238E27FC236}">
                  <a16:creationId xmlns:a16="http://schemas.microsoft.com/office/drawing/2014/main" id="{CCF4CC75-8248-F524-17B8-D4A811AC3C42}"/>
                </a:ext>
              </a:extLst>
            </p:cNvPr>
            <p:cNvSpPr/>
            <p:nvPr/>
          </p:nvSpPr>
          <p:spPr>
            <a:xfrm>
              <a:off x="1020840" y="1385386"/>
              <a:ext cx="9455881" cy="4091574"/>
            </a:xfrm>
            <a:prstGeom prst="rect">
              <a:avLst/>
            </a:prstGeom>
            <a:noFill/>
            <a:ln>
              <a:solidFill>
                <a:schemeClr val="accent4">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C85279E-8248-4A47-EDA5-C2ACCD40D953}"/>
                </a:ext>
              </a:extLst>
            </p:cNvPr>
            <p:cNvSpPr txBox="1"/>
            <p:nvPr/>
          </p:nvSpPr>
          <p:spPr>
            <a:xfrm>
              <a:off x="805734" y="1359189"/>
              <a:ext cx="8904704" cy="5923549"/>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IN" sz="1600" b="1" dirty="0"/>
                <a:t>Tool Used</a:t>
              </a:r>
              <a:r>
                <a:rPr lang="en-IN" sz="1600" dirty="0"/>
                <a:t>: SQEED</a:t>
              </a:r>
            </a:p>
            <a:p>
              <a:pPr lvl="1">
                <a:lnSpc>
                  <a:spcPct val="150000"/>
                </a:lnSpc>
              </a:pPr>
              <a:r>
                <a:rPr lang="en-US" sz="1600" b="0" i="0" dirty="0">
                  <a:solidFill>
                    <a:srgbClr val="374151"/>
                  </a:solidFill>
                  <a:effectLst/>
                  <a:latin typeface="Söhne"/>
                </a:rPr>
                <a:t>Here we have categorized all failures in 11 categories which are as follows</a:t>
              </a:r>
            </a:p>
            <a:p>
              <a:pPr marL="742950" lvl="1" indent="-285750">
                <a:lnSpc>
                  <a:spcPct val="150000"/>
                </a:lnSpc>
                <a:buFont typeface="Wingdings" panose="05000000000000000000" pitchFamily="2" charset="2"/>
                <a:buChar char="Ø"/>
              </a:pPr>
              <a:r>
                <a:rPr lang="en-US" sz="1600" dirty="0">
                  <a:solidFill>
                    <a:srgbClr val="374151"/>
                  </a:solidFill>
                  <a:latin typeface="Söhne"/>
                </a:rPr>
                <a:t>API Internal Server Error</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API Get Internal Server Error</a:t>
              </a:r>
            </a:p>
            <a:p>
              <a:pPr marL="742950" lvl="1" indent="-285750">
                <a:lnSpc>
                  <a:spcPct val="150000"/>
                </a:lnSpc>
                <a:buFont typeface="Wingdings" panose="05000000000000000000" pitchFamily="2" charset="2"/>
                <a:buChar char="Ø"/>
              </a:pPr>
              <a:r>
                <a:rPr lang="en-US" sz="1600" dirty="0">
                  <a:solidFill>
                    <a:srgbClr val="374151"/>
                  </a:solidFill>
                  <a:latin typeface="Söhne"/>
                </a:rPr>
                <a:t>Assertion Error</a:t>
              </a:r>
            </a:p>
            <a:p>
              <a:pPr marL="742950" lvl="1" indent="-285750">
                <a:lnSpc>
                  <a:spcPct val="150000"/>
                </a:lnSpc>
                <a:buFont typeface="Wingdings" panose="05000000000000000000" pitchFamily="2" charset="2"/>
                <a:buChar char="Ø"/>
              </a:pPr>
              <a:r>
                <a:rPr lang="en-US" sz="1600" dirty="0">
                  <a:solidFill>
                    <a:srgbClr val="374151"/>
                  </a:solidFill>
                  <a:latin typeface="Söhne"/>
                </a:rPr>
                <a:t>Data Not Found</a:t>
              </a:r>
            </a:p>
            <a:p>
              <a:pPr marL="742950" lvl="1" indent="-285750">
                <a:lnSpc>
                  <a:spcPct val="150000"/>
                </a:lnSpc>
                <a:buFont typeface="Wingdings" panose="05000000000000000000" pitchFamily="2" charset="2"/>
                <a:buChar char="Ø"/>
              </a:pPr>
              <a:r>
                <a:rPr lang="en-US" sz="1600" dirty="0">
                  <a:solidFill>
                    <a:srgbClr val="374151"/>
                  </a:solidFill>
                  <a:latin typeface="Söhne"/>
                </a:rPr>
                <a:t>Invalid Data</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Element Not Found</a:t>
              </a:r>
            </a:p>
            <a:p>
              <a:pPr marL="742950" lvl="1" indent="-285750">
                <a:lnSpc>
                  <a:spcPct val="150000"/>
                </a:lnSpc>
                <a:buFont typeface="Wingdings" panose="05000000000000000000" pitchFamily="2" charset="2"/>
                <a:buChar char="Ø"/>
              </a:pPr>
              <a:r>
                <a:rPr lang="en-US" sz="1600" dirty="0">
                  <a:solidFill>
                    <a:srgbClr val="374151"/>
                  </a:solidFill>
                  <a:latin typeface="Söhne"/>
                </a:rPr>
                <a:t>Host Crashed</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Ex</a:t>
              </a:r>
              <a:r>
                <a:rPr lang="en-US" sz="1600" dirty="0">
                  <a:solidFill>
                    <a:srgbClr val="374151"/>
                  </a:solidFill>
                  <a:latin typeface="Söhne"/>
                </a:rPr>
                <a:t>ception</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Pro</a:t>
              </a:r>
              <a:r>
                <a:rPr lang="en-US" sz="1600" dirty="0">
                  <a:solidFill>
                    <a:srgbClr val="374151"/>
                  </a:solidFill>
                  <a:latin typeface="Söhne"/>
                </a:rPr>
                <a:t>xy Error</a:t>
              </a:r>
            </a:p>
            <a:p>
              <a:pPr marL="742950" lvl="1" indent="-285750">
                <a:lnSpc>
                  <a:spcPct val="150000"/>
                </a:lnSpc>
                <a:buFont typeface="Wingdings" panose="05000000000000000000" pitchFamily="2" charset="2"/>
                <a:buChar char="Ø"/>
              </a:pPr>
              <a:r>
                <a:rPr lang="en-US" sz="1600" b="0" i="0" dirty="0">
                  <a:solidFill>
                    <a:srgbClr val="374151"/>
                  </a:solidFill>
                  <a:effectLst/>
                  <a:latin typeface="Söhne"/>
                </a:rPr>
                <a:t>API Driver Error</a:t>
              </a:r>
            </a:p>
            <a:p>
              <a:pPr marL="742950" lvl="1" indent="-285750">
                <a:lnSpc>
                  <a:spcPct val="150000"/>
                </a:lnSpc>
                <a:buFont typeface="Wingdings" panose="05000000000000000000" pitchFamily="2" charset="2"/>
                <a:buChar char="Ø"/>
              </a:pPr>
              <a:r>
                <a:rPr lang="en-US" sz="1600" dirty="0" err="1">
                  <a:solidFill>
                    <a:srgbClr val="374151"/>
                  </a:solidFill>
                  <a:latin typeface="Söhne"/>
                </a:rPr>
                <a:t>Unprocessable</a:t>
              </a:r>
              <a:r>
                <a:rPr lang="en-US" sz="1600" dirty="0">
                  <a:solidFill>
                    <a:srgbClr val="374151"/>
                  </a:solidFill>
                  <a:latin typeface="Söhne"/>
                </a:rPr>
                <a:t> Content</a:t>
              </a:r>
              <a:endParaRPr lang="en-US" sz="1600" b="0" i="0" dirty="0">
                <a:solidFill>
                  <a:srgbClr val="374151"/>
                </a:solidFill>
                <a:effectLst/>
                <a:latin typeface="Söhne"/>
              </a:endParaRPr>
            </a:p>
            <a:p>
              <a:pPr marL="742950" lvl="1" indent="-285750">
                <a:lnSpc>
                  <a:spcPct val="150000"/>
                </a:lnSpc>
                <a:buFont typeface="Wingdings" panose="05000000000000000000" pitchFamily="2" charset="2"/>
                <a:buChar char="Ø"/>
              </a:pPr>
              <a:endParaRPr lang="en-US" sz="1600" b="0" i="0" dirty="0">
                <a:solidFill>
                  <a:srgbClr val="374151"/>
                </a:solidFill>
                <a:effectLst/>
                <a:latin typeface="Söhne"/>
              </a:endParaRPr>
            </a:p>
            <a:p>
              <a:pPr marL="742950" lvl="1" indent="-285750">
                <a:lnSpc>
                  <a:spcPct val="150000"/>
                </a:lnSpc>
                <a:buFont typeface="Wingdings" panose="05000000000000000000" pitchFamily="2" charset="2"/>
                <a:buChar char="Ø"/>
              </a:pPr>
              <a:endParaRPr lang="en-US" sz="1600" b="0" i="0" dirty="0">
                <a:solidFill>
                  <a:srgbClr val="374151"/>
                </a:solidFill>
                <a:effectLst/>
                <a:latin typeface="Söhne"/>
              </a:endParaRPr>
            </a:p>
            <a:p>
              <a:pPr lvl="1">
                <a:lnSpc>
                  <a:spcPct val="150000"/>
                </a:lnSpc>
              </a:pPr>
              <a:endParaRPr lang="en-US" sz="1600" dirty="0">
                <a:solidFill>
                  <a:srgbClr val="374151"/>
                </a:solidFill>
                <a:latin typeface="Söhne"/>
              </a:endParaRPr>
            </a:p>
            <a:p>
              <a:pPr lvl="1">
                <a:lnSpc>
                  <a:spcPct val="150000"/>
                </a:lnSpc>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IN" sz="1600" b="1" dirty="0"/>
            </a:p>
            <a:p>
              <a:pPr marL="742950" lvl="1" indent="-285750">
                <a:lnSpc>
                  <a:spcPct val="150000"/>
                </a:lnSpc>
                <a:buFont typeface="Arial" panose="020B0604020202020204" pitchFamily="34" charset="0"/>
                <a:buChar char="•"/>
              </a:pPr>
              <a:endParaRPr lang="en-IN" sz="1600" b="1" dirty="0"/>
            </a:p>
          </p:txBody>
        </p:sp>
      </p:grpSp>
      <p:sp>
        <p:nvSpPr>
          <p:cNvPr id="11" name="Titel 1">
            <a:extLst>
              <a:ext uri="{FF2B5EF4-FFF2-40B4-BE49-F238E27FC236}">
                <a16:creationId xmlns:a16="http://schemas.microsoft.com/office/drawing/2014/main" id="{E7F0A7B7-EAD3-2C09-C705-ACC729D7D924}"/>
              </a:ext>
            </a:extLst>
          </p:cNvPr>
          <p:cNvSpPr txBox="1">
            <a:spLocks/>
          </p:cNvSpPr>
          <p:nvPr/>
        </p:nvSpPr>
        <p:spPr>
          <a:xfrm>
            <a:off x="274943" y="189535"/>
            <a:ext cx="9380631" cy="48663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lang="en-US" dirty="0">
                <a:solidFill>
                  <a:srgbClr val="00528A"/>
                </a:solidFill>
                <a:latin typeface="Equip Extended"/>
              </a:rPr>
              <a:t>Problem: 4</a:t>
            </a:r>
          </a:p>
        </p:txBody>
      </p:sp>
      <p:sp>
        <p:nvSpPr>
          <p:cNvPr id="4" name="Arrow: Chevron 3">
            <a:extLst>
              <a:ext uri="{FF2B5EF4-FFF2-40B4-BE49-F238E27FC236}">
                <a16:creationId xmlns:a16="http://schemas.microsoft.com/office/drawing/2014/main" id="{4CB57042-4809-A323-EDFD-D752F7596602}"/>
              </a:ext>
            </a:extLst>
          </p:cNvPr>
          <p:cNvSpPr/>
          <p:nvPr/>
        </p:nvSpPr>
        <p:spPr>
          <a:xfrm>
            <a:off x="491727" y="935961"/>
            <a:ext cx="8742784" cy="666307"/>
          </a:xfrm>
          <a:prstGeom prst="chevron">
            <a:avLst/>
          </a:prstGeom>
          <a:gradFill flip="none" rotWithShape="1">
            <a:gsLst>
              <a:gs pos="0">
                <a:srgbClr val="00528A">
                  <a:shade val="30000"/>
                  <a:satMod val="115000"/>
                </a:srgbClr>
              </a:gs>
              <a:gs pos="50000">
                <a:srgbClr val="00528A">
                  <a:shade val="67500"/>
                  <a:satMod val="115000"/>
                </a:srgbClr>
              </a:gs>
              <a:gs pos="100000">
                <a:srgbClr val="00528A">
                  <a:shade val="100000"/>
                  <a:satMod val="115000"/>
                </a:srgbClr>
              </a:gs>
            </a:gsLst>
            <a:lin ang="0" scaled="1"/>
            <a:tileRect/>
          </a:gradFill>
          <a:ln>
            <a:solidFill>
              <a:schemeClr val="accent4">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Solution</a:t>
            </a:r>
          </a:p>
        </p:txBody>
      </p:sp>
    </p:spTree>
    <p:extLst>
      <p:ext uri="{BB962C8B-B14F-4D97-AF65-F5344CB8AC3E}">
        <p14:creationId xmlns:p14="http://schemas.microsoft.com/office/powerpoint/2010/main" val="11708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59C088-9B79-94FD-DADC-8A5F2B894E2D}"/>
              </a:ext>
            </a:extLst>
          </p:cNvPr>
          <p:cNvGrpSpPr/>
          <p:nvPr/>
        </p:nvGrpSpPr>
        <p:grpSpPr>
          <a:xfrm>
            <a:off x="1092376" y="1676010"/>
            <a:ext cx="7844795" cy="5473954"/>
            <a:chOff x="994992" y="924465"/>
            <a:chExt cx="9313715" cy="4748559"/>
          </a:xfrm>
        </p:grpSpPr>
        <p:sp>
          <p:nvSpPr>
            <p:cNvPr id="7" name="Rectangle 6">
              <a:extLst>
                <a:ext uri="{FF2B5EF4-FFF2-40B4-BE49-F238E27FC236}">
                  <a16:creationId xmlns:a16="http://schemas.microsoft.com/office/drawing/2014/main" id="{CCF4CC75-8248-F524-17B8-D4A811AC3C42}"/>
                </a:ext>
              </a:extLst>
            </p:cNvPr>
            <p:cNvSpPr/>
            <p:nvPr/>
          </p:nvSpPr>
          <p:spPr>
            <a:xfrm>
              <a:off x="994992" y="924465"/>
              <a:ext cx="9313715" cy="3862593"/>
            </a:xfrm>
            <a:prstGeom prst="rect">
              <a:avLst/>
            </a:prstGeom>
            <a:noFill/>
            <a:ln>
              <a:solidFill>
                <a:schemeClr val="accent4">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C85279E-8248-4A47-EDA5-C2ACCD40D953}"/>
                </a:ext>
              </a:extLst>
            </p:cNvPr>
            <p:cNvSpPr txBox="1"/>
            <p:nvPr/>
          </p:nvSpPr>
          <p:spPr>
            <a:xfrm>
              <a:off x="1267406" y="924465"/>
              <a:ext cx="8443030" cy="4748559"/>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IN" sz="1600" b="1" dirty="0"/>
                <a:t>Tool Strategy</a:t>
              </a:r>
              <a:r>
                <a:rPr lang="en-IN" sz="1600" dirty="0"/>
                <a:t>:</a:t>
              </a:r>
            </a:p>
            <a:p>
              <a:pPr lvl="1">
                <a:lnSpc>
                  <a:spcPct val="150000"/>
                </a:lnSpc>
              </a:pPr>
              <a:r>
                <a:rPr lang="en-US" sz="1600" dirty="0">
                  <a:solidFill>
                    <a:srgbClr val="374151"/>
                  </a:solidFill>
                  <a:latin typeface="Söhne"/>
                </a:rPr>
                <a:t>The primary goal of this test strategy is to ensure that Goofy, the Intelligent Virtual Assistant developed by a software company, provides accurate responses, and can complete tasks assigned to it without human intervention. The strategy aims to maintain a seamless user experience for employees while also addressing the challenges posed by </a:t>
              </a:r>
              <a:r>
                <a:rPr lang="en-US" sz="1600" dirty="0" err="1">
                  <a:solidFill>
                    <a:srgbClr val="374151"/>
                  </a:solidFill>
                  <a:latin typeface="Söhne"/>
                </a:rPr>
                <a:t>Goofy's</a:t>
              </a:r>
              <a:r>
                <a:rPr lang="en-US" sz="1600" dirty="0">
                  <a:solidFill>
                    <a:srgbClr val="374151"/>
                  </a:solidFill>
                  <a:latin typeface="Söhne"/>
                </a:rPr>
                <a:t> intermittent issues, incorrect and biased responses. In addition, the strategy takes into account the impact on existing processes, services, and policies such as data privacy and GDPR that Goofy is currently handling. The strategy will also outline the KPIs to measure </a:t>
              </a:r>
              <a:r>
                <a:rPr lang="en-US" sz="1600" dirty="0" err="1">
                  <a:solidFill>
                    <a:srgbClr val="374151"/>
                  </a:solidFill>
                  <a:latin typeface="Söhne"/>
                </a:rPr>
                <a:t>Goofy's</a:t>
              </a:r>
              <a:r>
                <a:rPr lang="en-US" sz="1600" dirty="0">
                  <a:solidFill>
                    <a:srgbClr val="374151"/>
                  </a:solidFill>
                  <a:latin typeface="Söhne"/>
                </a:rPr>
                <a:t> quality and overall performance over time.</a:t>
              </a:r>
              <a:endParaRPr lang="en-IN" sz="1600" dirty="0">
                <a:solidFill>
                  <a:srgbClr val="374151"/>
                </a:solidFill>
                <a:latin typeface="Söhne"/>
              </a:endParaRPr>
            </a:p>
            <a:p>
              <a:pPr marL="742950" lvl="1" indent="-285750">
                <a:lnSpc>
                  <a:spcPct val="150000"/>
                </a:lnSpc>
                <a:buFont typeface="Wingdings" panose="05000000000000000000" pitchFamily="2" charset="2"/>
                <a:buChar char="Ø"/>
              </a:pPr>
              <a:endParaRPr lang="en-US" sz="1600" b="0" i="0" dirty="0">
                <a:solidFill>
                  <a:srgbClr val="374151"/>
                </a:solidFill>
                <a:effectLst/>
                <a:latin typeface="Söhne"/>
              </a:endParaRPr>
            </a:p>
            <a:p>
              <a:pPr lvl="1">
                <a:lnSpc>
                  <a:spcPct val="150000"/>
                </a:lnSpc>
              </a:pPr>
              <a:endParaRPr lang="en-US" sz="1600" b="0" i="0" dirty="0">
                <a:solidFill>
                  <a:srgbClr val="374151"/>
                </a:solidFill>
                <a:effectLst/>
                <a:latin typeface="Söhne"/>
              </a:endParaRPr>
            </a:p>
            <a:p>
              <a:pPr lvl="1">
                <a:lnSpc>
                  <a:spcPct val="150000"/>
                </a:lnSpc>
              </a:pPr>
              <a:endParaRPr lang="en-US" sz="1600" dirty="0">
                <a:solidFill>
                  <a:srgbClr val="374151"/>
                </a:solidFill>
                <a:latin typeface="Söhne"/>
              </a:endParaRPr>
            </a:p>
            <a:p>
              <a:pPr lvl="1">
                <a:lnSpc>
                  <a:spcPct val="150000"/>
                </a:lnSpc>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US" sz="1600" dirty="0">
                <a:solidFill>
                  <a:srgbClr val="374151"/>
                </a:solidFill>
                <a:latin typeface="Söhne"/>
              </a:endParaRPr>
            </a:p>
            <a:p>
              <a:pPr marL="742950" lvl="1" indent="-285750">
                <a:lnSpc>
                  <a:spcPct val="150000"/>
                </a:lnSpc>
                <a:buFont typeface="Wingdings" panose="05000000000000000000" pitchFamily="2" charset="2"/>
                <a:buChar char="Ø"/>
              </a:pPr>
              <a:endParaRPr lang="en-IN" sz="1600" b="1" dirty="0"/>
            </a:p>
            <a:p>
              <a:pPr marL="742950" lvl="1" indent="-285750">
                <a:lnSpc>
                  <a:spcPct val="150000"/>
                </a:lnSpc>
                <a:buFont typeface="Arial" panose="020B0604020202020204" pitchFamily="34" charset="0"/>
                <a:buChar char="•"/>
              </a:pPr>
              <a:endParaRPr lang="en-IN" sz="1600" b="1" dirty="0"/>
            </a:p>
          </p:txBody>
        </p:sp>
      </p:grpSp>
      <p:sp>
        <p:nvSpPr>
          <p:cNvPr id="11" name="Titel 1">
            <a:extLst>
              <a:ext uri="{FF2B5EF4-FFF2-40B4-BE49-F238E27FC236}">
                <a16:creationId xmlns:a16="http://schemas.microsoft.com/office/drawing/2014/main" id="{E7F0A7B7-EAD3-2C09-C705-ACC729D7D924}"/>
              </a:ext>
            </a:extLst>
          </p:cNvPr>
          <p:cNvSpPr txBox="1">
            <a:spLocks/>
          </p:cNvSpPr>
          <p:nvPr/>
        </p:nvSpPr>
        <p:spPr>
          <a:xfrm>
            <a:off x="274943" y="189535"/>
            <a:ext cx="9380631" cy="486638"/>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2800" b="1" i="0" kern="1200">
                <a:solidFill>
                  <a:schemeClr val="tx1"/>
                </a:solidFill>
                <a:latin typeface="Arial Black" panose="020B0604020202020204" pitchFamily="34" charset="0"/>
                <a:ea typeface="+mj-ea"/>
                <a:cs typeface="Arial Black" panose="020B0604020202020204" pitchFamily="34" charset="0"/>
              </a:defRPr>
            </a:lvl1pPr>
          </a:lstStyle>
          <a:p>
            <a:r>
              <a:rPr lang="en-US" dirty="0">
                <a:solidFill>
                  <a:srgbClr val="00528A"/>
                </a:solidFill>
                <a:latin typeface="Equip Extended"/>
              </a:rPr>
              <a:t>Problem: 5</a:t>
            </a:r>
          </a:p>
        </p:txBody>
      </p:sp>
      <p:sp>
        <p:nvSpPr>
          <p:cNvPr id="4" name="Arrow: Chevron 3">
            <a:extLst>
              <a:ext uri="{FF2B5EF4-FFF2-40B4-BE49-F238E27FC236}">
                <a16:creationId xmlns:a16="http://schemas.microsoft.com/office/drawing/2014/main" id="{4CB57042-4809-A323-EDFD-D752F7596602}"/>
              </a:ext>
            </a:extLst>
          </p:cNvPr>
          <p:cNvSpPr/>
          <p:nvPr/>
        </p:nvSpPr>
        <p:spPr>
          <a:xfrm>
            <a:off x="491727" y="935961"/>
            <a:ext cx="8742784" cy="666307"/>
          </a:xfrm>
          <a:prstGeom prst="chevron">
            <a:avLst/>
          </a:prstGeom>
          <a:gradFill flip="none" rotWithShape="1">
            <a:gsLst>
              <a:gs pos="0">
                <a:srgbClr val="00528A">
                  <a:shade val="30000"/>
                  <a:satMod val="115000"/>
                </a:srgbClr>
              </a:gs>
              <a:gs pos="50000">
                <a:srgbClr val="00528A">
                  <a:shade val="67500"/>
                  <a:satMod val="115000"/>
                </a:srgbClr>
              </a:gs>
              <a:gs pos="100000">
                <a:srgbClr val="00528A">
                  <a:shade val="100000"/>
                  <a:satMod val="115000"/>
                </a:srgbClr>
              </a:gs>
            </a:gsLst>
            <a:lin ang="0" scaled="1"/>
            <a:tileRect/>
          </a:gradFill>
          <a:ln>
            <a:solidFill>
              <a:schemeClr val="accent4">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Solution</a:t>
            </a:r>
          </a:p>
        </p:txBody>
      </p:sp>
    </p:spTree>
    <p:extLst>
      <p:ext uri="{BB962C8B-B14F-4D97-AF65-F5344CB8AC3E}">
        <p14:creationId xmlns:p14="http://schemas.microsoft.com/office/powerpoint/2010/main" val="84850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5E83A3-B06E-447F-A2B3-4ABB1F62460A}"/>
              </a:ext>
            </a:extLst>
          </p:cNvPr>
          <p:cNvSpPr>
            <a:spLocks noGrp="1"/>
          </p:cNvSpPr>
          <p:nvPr>
            <p:ph type="title"/>
          </p:nvPr>
        </p:nvSpPr>
        <p:spPr>
          <a:xfrm>
            <a:off x="540000" y="3112485"/>
            <a:ext cx="9767782" cy="948914"/>
          </a:xfrm>
        </p:spPr>
        <p:txBody>
          <a:bodyPr/>
          <a:lstStyle/>
          <a:p>
            <a:r>
              <a:rPr lang="en-US" sz="7200"/>
              <a:t>Thank you</a:t>
            </a:r>
            <a:endParaRPr lang="en-IN" sz="7200"/>
          </a:p>
        </p:txBody>
      </p:sp>
      <p:sp>
        <p:nvSpPr>
          <p:cNvPr id="2" name="Text Placeholder 1">
            <a:extLst>
              <a:ext uri="{FF2B5EF4-FFF2-40B4-BE49-F238E27FC236}">
                <a16:creationId xmlns:a16="http://schemas.microsoft.com/office/drawing/2014/main" id="{FFA46D8C-B899-4B9E-8660-BF0ECBBACC93}"/>
              </a:ext>
            </a:extLst>
          </p:cNvPr>
          <p:cNvSpPr>
            <a:spLocks noGrp="1"/>
          </p:cNvSpPr>
          <p:nvPr>
            <p:ph type="body" sz="quarter" idx="10"/>
          </p:nvPr>
        </p:nvSpPr>
        <p:spPr>
          <a:xfrm>
            <a:off x="639387" y="4061399"/>
            <a:ext cx="9668395" cy="498475"/>
          </a:xfrm>
        </p:spPr>
        <p:txBody>
          <a:bodyPr/>
          <a:lstStyle/>
          <a:p>
            <a:r>
              <a:rPr lang="en-US" sz="1800" b="1">
                <a:solidFill>
                  <a:schemeClr val="bg1">
                    <a:lumMod val="75000"/>
                  </a:schemeClr>
                </a:solidFill>
              </a:rPr>
              <a:t>Let’s co-create Quality together</a:t>
            </a:r>
            <a:endParaRPr lang="en-IN" sz="1800" b="1">
              <a:solidFill>
                <a:schemeClr val="bg1">
                  <a:lumMod val="75000"/>
                </a:schemeClr>
              </a:solidFill>
            </a:endParaRPr>
          </a:p>
        </p:txBody>
      </p:sp>
    </p:spTree>
    <p:extLst>
      <p:ext uri="{BB962C8B-B14F-4D97-AF65-F5344CB8AC3E}">
        <p14:creationId xmlns:p14="http://schemas.microsoft.com/office/powerpoint/2010/main" val="2011349582"/>
      </p:ext>
    </p:extLst>
  </p:cSld>
  <p:clrMapOvr>
    <a:masterClrMapping/>
  </p:clrMapOvr>
</p:sld>
</file>

<file path=ppt/theme/theme1.xml><?xml version="1.0" encoding="utf-8"?>
<a:theme xmlns:a="http://schemas.openxmlformats.org/drawingml/2006/main" name="Nagarro Them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20000"/>
            <a:lumOff val="80000"/>
            <a:alpha val="90000"/>
          </a:schemeClr>
        </a:solidFill>
        <a:ln>
          <a:solidFill>
            <a:schemeClr val="accent4"/>
          </a:solidFill>
        </a:ln>
      </a:spPr>
      <a:bodyPr spcFirstLastPara="0" vert="horz" wrap="square" lIns="80281" tIns="80281" rIns="80281" bIns="80281" numCol="1" spcCol="1270" anchor="ctr" anchorCtr="0">
        <a:noAutofit/>
      </a:bodyPr>
      <a:lstStyle>
        <a:defPPr marL="0" indent="0" algn="ctr" defTabSz="622300">
          <a:lnSpc>
            <a:spcPct val="90000"/>
          </a:lnSpc>
          <a:spcBef>
            <a:spcPct val="0"/>
          </a:spcBef>
          <a:spcAft>
            <a:spcPct val="35000"/>
          </a:spcAft>
          <a:buNone/>
          <a:defRPr sz="1400" b="0" i="0" kern="1200" dirty="0"/>
        </a:defPPr>
      </a:lstStyle>
      <a: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a:style>
    </a:spDef>
  </a:objectDefaults>
  <a:extraClrSchemeLst/>
  <a:extLst>
    <a:ext uri="{05A4C25C-085E-4340-85A3-A5531E510DB2}">
      <thm15:themeFamily xmlns:thm15="http://schemas.microsoft.com/office/thememl/2012/main" name="Nagarro Theme" id="{7CF697AA-E85D-4657-BF09-2FCBE28F837B}" vid="{DF0E58E0-B27F-4D96-B713-C416AF9537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AFACFD0EB3D0489D98ACC20772BD57" ma:contentTypeVersion="15" ma:contentTypeDescription="Create a new document." ma:contentTypeScope="" ma:versionID="cd28dbcc6069a4bc106658e8633cd7ac">
  <xsd:schema xmlns:xsd="http://www.w3.org/2001/XMLSchema" xmlns:xs="http://www.w3.org/2001/XMLSchema" xmlns:p="http://schemas.microsoft.com/office/2006/metadata/properties" xmlns:ns2="11079d9c-aa92-4f63-b811-321614d80d19" xmlns:ns3="b26e7168-7519-4774-bae4-aa24407c15b9" targetNamespace="http://schemas.microsoft.com/office/2006/metadata/properties" ma:root="true" ma:fieldsID="e34b9c77d2b43b803b511bd7d39c6fe7" ns2:_="" ns3:_="">
    <xsd:import namespace="11079d9c-aa92-4f63-b811-321614d80d19"/>
    <xsd:import namespace="b26e7168-7519-4774-bae4-aa24407c15b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079d9c-aa92-4f63-b811-321614d80d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dbfbdd4-439c-4d2c-b8a8-98ece9e7210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26e7168-7519-4774-bae4-aa24407c15b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a373503e-7e7e-4332-8dfb-d5fe3f7ade01}" ma:internalName="TaxCatchAll" ma:showField="CatchAllData" ma:web="b26e7168-7519-4774-bae4-aa24407c15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1079d9c-aa92-4f63-b811-321614d80d19">
      <Terms xmlns="http://schemas.microsoft.com/office/infopath/2007/PartnerControls"/>
    </lcf76f155ced4ddcb4097134ff3c332f>
    <TaxCatchAll xmlns="b26e7168-7519-4774-bae4-aa24407c15b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AE4B92-16D6-480C-BCB6-BEA81E0C547A}">
  <ds:schemaRefs>
    <ds:schemaRef ds:uri="11079d9c-aa92-4f63-b811-321614d80d19"/>
    <ds:schemaRef ds:uri="b26e7168-7519-4774-bae4-aa24407c15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495CFF-C2E2-463C-A629-D1945A4107AA}">
  <ds:schemaRefs>
    <ds:schemaRef ds:uri="http://purl.org/dc/dcmitype/"/>
    <ds:schemaRef ds:uri="http://schemas.microsoft.com/office/2006/documentManagement/types"/>
    <ds:schemaRef ds:uri="b26e7168-7519-4774-bae4-aa24407c15b9"/>
    <ds:schemaRef ds:uri="http://purl.org/dc/elements/1.1/"/>
    <ds:schemaRef ds:uri="http://schemas.microsoft.com/office/2006/metadata/properties"/>
    <ds:schemaRef ds:uri="11079d9c-aa92-4f63-b811-321614d80d19"/>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TotalTime>
  <Words>545</Words>
  <Application>Microsoft Office PowerPoint</Application>
  <PresentationFormat>Widescreen</PresentationFormat>
  <Paragraphs>67</Paragraphs>
  <Slides>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vt:i4>
      </vt:variant>
    </vt:vector>
  </HeadingPairs>
  <TitlesOfParts>
    <vt:vector size="21" baseType="lpstr">
      <vt:lpstr>Equip</vt:lpstr>
      <vt:lpstr>Equip Medium</vt:lpstr>
      <vt:lpstr>Equip Light</vt:lpstr>
      <vt:lpstr>Söhne</vt:lpstr>
      <vt:lpstr>Equip Extended Thin</vt:lpstr>
      <vt:lpstr>Arial</vt:lpstr>
      <vt:lpstr>Wingdings</vt:lpstr>
      <vt:lpstr>Equip Extended Medium</vt:lpstr>
      <vt:lpstr>Equip Extended</vt:lpstr>
      <vt:lpstr>Arial Black</vt:lpstr>
      <vt:lpstr>Calibri</vt:lpstr>
      <vt:lpstr>Equip Extended ExtraBold</vt:lpstr>
      <vt:lpstr>Equip Extended Light</vt:lpstr>
      <vt:lpstr>Nagarro Theme</vt:lpstr>
      <vt:lpstr>Problem Statements and Solutions  </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aryan.mohan@nagarro.com</dc:creator>
  <cp:lastModifiedBy>Bharat Garg</cp:lastModifiedBy>
  <cp:revision>20</cp:revision>
  <dcterms:created xsi:type="dcterms:W3CDTF">2021-04-06T11:50:25Z</dcterms:created>
  <dcterms:modified xsi:type="dcterms:W3CDTF">2023-04-26T11:59:36Z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0x0101001CAFACFD0EB3D0489D98ACC20772BD57</vt:lpwstr>
  </property>
  <property fmtid="{D5CDD505-2E9C-101B-9397-08002B2CF9AE}" pid="3" name="MediaServiceImageTags">
    <vt:lpwstr/>
  </property>
</Properties>
</file>